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120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1.xml" ContentType="application/vnd.openxmlformats-officedocument.presentationml.slideLayout+xml"/>
  <Override PartName="/ppt/media/image34.png" ContentType="image/png"/>
  <Override PartName="/ppt/media/image33.png" ContentType="image/png"/>
  <Override PartName="/ppt/media/image31.jpeg" ContentType="image/jpe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28.wmf" ContentType="image/x-wmf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5.png" ContentType="image/png"/>
  <Override PartName="/ppt/media/image30.jpeg" ContentType="image/jpeg"/>
  <Override PartName="/ppt/media/image27.png" ContentType="image/png"/>
  <Override PartName="/ppt/media/image17.png" ContentType="image/png"/>
  <Override PartName="/ppt/media/image26.png" ContentType="image/png"/>
  <Override PartName="/ppt/media/image32.jpeg" ContentType="image/jpe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9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67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Custom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PlaceHolder 4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1720" cy="4110120"/>
          </a:xfrm>
          <a:prstGeom prst="rect">
            <a:avLst/>
          </a:prstGeom>
        </p:spPr>
        <p:txBody>
          <a:bodyPr lIns="0" rIns="0" tIns="0" bIns="0"/>
          <a:p>
            <a:r>
              <a:rPr lang="mk-MK" sz="1200">
                <a:latin typeface="Times New Roman"/>
              </a:rPr>
              <a:t>Click to edit the notes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CustomShape 1"/>
          <p:cNvSpPr/>
          <p:nvPr/>
        </p:nvSpPr>
        <p:spPr>
          <a:xfrm>
            <a:off x="685800" y="4343400"/>
            <a:ext cx="548496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4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7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8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2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9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20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23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724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725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33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43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44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47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48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1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2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5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9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60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63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764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765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222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267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310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11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66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497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498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52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57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subTitle"/>
          </p:nvPr>
        </p:nvSpPr>
        <p:spPr>
          <a:xfrm>
            <a:off x="456840" y="277920"/>
            <a:ext cx="8224920" cy="6359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62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63" name="PlaceHolder 4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1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4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822492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7" name="PlaceHolder 3"/>
          <p:cNvSpPr>
            <a:spLocks noGrp="1"/>
          </p:cNvSpPr>
          <p:nvPr>
            <p:ph type="body"/>
          </p:nvPr>
        </p:nvSpPr>
        <p:spPr>
          <a:xfrm>
            <a:off x="4671720" y="160020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8" name="PlaceHolder 4"/>
          <p:cNvSpPr>
            <a:spLocks noGrp="1"/>
          </p:cNvSpPr>
          <p:nvPr>
            <p:ph type="body"/>
          </p:nvPr>
        </p:nvSpPr>
        <p:spPr>
          <a:xfrm>
            <a:off x="467172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9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401364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683" name="" descr=""/>
          <p:cNvPicPr/>
          <p:nvPr/>
        </p:nvPicPr>
        <p:blipFill>
          <a:blip r:embed="rId2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684" name="" descr=""/>
          <p:cNvPicPr/>
          <p:nvPr/>
        </p:nvPicPr>
        <p:blipFill>
          <a:blip r:embed="rId3"/>
          <a:stretch/>
        </p:blipFill>
        <p:spPr>
          <a:xfrm>
            <a:off x="173268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93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6840" y="266400"/>
            <a:ext cx="8224920" cy="143172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lang="mk-MK" sz="4400">
                <a:latin typeface="Tahoma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6840" y="1905120"/>
            <a:ext cx="8224920" cy="410976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lang="mk-MK" sz="3200">
                <a:latin typeface="Tahoma"/>
              </a:rPr>
              <a:t>Click to edit the outline text format</a:t>
            </a:r>
            <a:endParaRPr/>
          </a:p>
          <a:p>
            <a:pPr lvl="1"/>
            <a:r>
              <a:rPr lang="mk-MK" sz="2800">
                <a:latin typeface="Tahoma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mk-MK" sz="2400">
                <a:latin typeface="Tahoma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mk-MK" sz="2000">
                <a:latin typeface="Tahoma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mk-MK" sz="2000">
                <a:latin typeface="Tahoma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mk-MK" sz="2000">
                <a:latin typeface="Tahoma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mk-MK" sz="2000">
                <a:latin typeface="Tahoma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5280"/>
            <a:ext cx="2128680" cy="4716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lang="en-US">
                <a:latin typeface="Arial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0800" cy="4716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lang="en-US">
                <a:latin typeface="Arial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29040" cy="4716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fld id="{803A7E2E-3279-4E67-975C-D5C3BFF1706B}" type="slidenum">
              <a:rPr lang="en-US">
                <a:latin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914400" y="1523520"/>
            <a:ext cx="7618320" cy="1747800"/>
          </a:xfrm>
          <a:prstGeom prst="rect">
            <a:avLst/>
          </a:prstGeom>
        </p:spPr>
        <p:txBody>
          <a:bodyPr lIns="90000" rIns="90000" tIns="46800" bIns="46800"/>
          <a:p>
            <a:r>
              <a:rPr lang="mk-MK" sz="4200">
                <a:latin typeface="Garamond"/>
              </a:rPr>
              <a:t>Click to edit the title text format</a:t>
            </a:r>
            <a:endParaRPr/>
          </a:p>
        </p:txBody>
      </p:sp>
      <p:sp>
        <p:nvSpPr>
          <p:cNvPr id="727" name="PlaceHolder 2"/>
          <p:cNvSpPr>
            <a:spLocks noGrp="1"/>
          </p:cNvSpPr>
          <p:nvPr>
            <p:ph type="dt"/>
          </p:nvPr>
        </p:nvSpPr>
        <p:spPr>
          <a:xfrm>
            <a:off x="456840" y="6243120"/>
            <a:ext cx="2128680" cy="452520"/>
          </a:xfrm>
          <a:prstGeom prst="rect">
            <a:avLst/>
          </a:prstGeom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Garamond"/>
                <a:ea typeface="Segoe UI"/>
              </a:rPr>
              <a:t>&lt;date/time&gt;</a:t>
            </a:r>
            <a:endParaRPr/>
          </a:p>
        </p:txBody>
      </p:sp>
      <p:sp>
        <p:nvSpPr>
          <p:cNvPr id="728" name="PlaceHolder 3"/>
          <p:cNvSpPr>
            <a:spLocks noGrp="1"/>
          </p:cNvSpPr>
          <p:nvPr>
            <p:ph type="ftr"/>
          </p:nvPr>
        </p:nvSpPr>
        <p:spPr>
          <a:xfrm>
            <a:off x="3124080" y="6243120"/>
            <a:ext cx="2890800" cy="452520"/>
          </a:xfrm>
          <a:prstGeom prst="rect">
            <a:avLst/>
          </a:prstGeom>
        </p:spPr>
        <p:txBody>
          <a:bodyPr lIns="90000" rIns="90000" tIns="46800" bIns="46800" anchor="b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Garamond"/>
                <a:ea typeface="Segoe UI"/>
              </a:rPr>
              <a:t>&lt;footer&gt;</a:t>
            </a:r>
            <a:endParaRPr/>
          </a:p>
        </p:txBody>
      </p:sp>
      <p:sp>
        <p:nvSpPr>
          <p:cNvPr id="729" name="PlaceHolder 4"/>
          <p:cNvSpPr>
            <a:spLocks noGrp="1"/>
          </p:cNvSpPr>
          <p:nvPr>
            <p:ph type="sldNum"/>
          </p:nvPr>
        </p:nvSpPr>
        <p:spPr>
          <a:xfrm>
            <a:off x="6553080" y="6243120"/>
            <a:ext cx="2129040" cy="45252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0320ED73-480F-4AB4-8F08-9AE23F58F8EC}" type="slidenum">
              <a:rPr lang="en-US" sz="1200">
                <a:solidFill>
                  <a:srgbClr val="000000"/>
                </a:solidFill>
                <a:latin typeface="Garamond"/>
                <a:ea typeface="Segoe UI"/>
              </a:rPr>
              <a:t>&lt;number&gt;</a:t>
            </a:fld>
            <a:endParaRPr/>
          </a:p>
        </p:txBody>
      </p:sp>
      <p:sp>
        <p:nvSpPr>
          <p:cNvPr id="730" name="CustomShape 5"/>
          <p:cNvSpPr/>
          <p:nvPr/>
        </p:nvSpPr>
        <p:spPr>
          <a:xfrm>
            <a:off x="609480" y="1219320"/>
            <a:ext cx="7925040" cy="914400"/>
          </a:xfrm>
          <a:prstGeom prst="rect">
            <a:avLst/>
          </a:pr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Line 6"/>
          <p:cNvSpPr/>
          <p:nvPr/>
        </p:nvSpPr>
        <p:spPr>
          <a:xfrm>
            <a:off x="1981080" y="3962520"/>
            <a:ext cx="6512040" cy="144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440" y="1992240"/>
            <a:ext cx="7767720" cy="1432080"/>
          </a:xfrm>
          <a:prstGeom prst="rect">
            <a:avLst/>
          </a:prstGeom>
        </p:spPr>
        <p:txBody>
          <a:bodyPr lIns="90000" rIns="90000" tIns="46800" bIns="46800" anchor="b" anchorCtr="1"/>
          <a:p>
            <a:r>
              <a:rPr lang="mk-MK" sz="4400">
                <a:latin typeface="Tahoma"/>
              </a:rPr>
              <a:t>Click to edit the title text format</a:t>
            </a: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285840" y="2803680"/>
            <a:ext cx="1440" cy="3035160"/>
          </a:xfrm>
          <a:prstGeom prst="rect">
            <a:avLst/>
          </a:prstGeom>
          <a:solidFill>
            <a:srgbClr val="6bba2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0800" cy="471600"/>
          </a:xfrm>
          <a:prstGeom prst="rect">
            <a:avLst/>
          </a:prstGeom>
        </p:spPr>
        <p:txBody>
          <a:bodyPr lIns="90000" rIns="90000" tIns="46800" bIns="46800" anchor="b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Segoe UI"/>
              </a:rPr>
              <a:t>&lt;footer&gt;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29040" cy="4716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07706CCC-2082-477D-B09E-7FC2BE2E26BE}" type="slidenum">
              <a:rPr lang="en-US" sz="1400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456840" y="6245280"/>
            <a:ext cx="2128680" cy="471600"/>
          </a:xfrm>
          <a:prstGeom prst="rect">
            <a:avLst/>
          </a:prstGeom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4920" cy="452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mk-MK" sz="3200">
                <a:latin typeface="Tahoma"/>
              </a:rPr>
              <a:t>Click to edit the outline text format</a:t>
            </a:r>
            <a:endParaRPr/>
          </a:p>
          <a:p>
            <a:pPr lvl="1"/>
            <a:r>
              <a:rPr lang="mk-MK" sz="2800">
                <a:latin typeface="Tahoma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mk-MK" sz="2400">
                <a:latin typeface="Tahoma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mk-MK" sz="2000">
                <a:latin typeface="Tahoma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mk-MK" sz="2000">
                <a:latin typeface="Tahoma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mk-MK" sz="2000">
                <a:latin typeface="Tahoma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mk-MK" sz="2000">
                <a:latin typeface="Tahom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8008920" y="4168800"/>
            <a:ext cx="1139760" cy="268128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8550360" y="6022800"/>
            <a:ext cx="598320" cy="82728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"/>
          <p:cNvSpPr/>
          <p:nvPr/>
        </p:nvSpPr>
        <p:spPr>
          <a:xfrm>
            <a:off x="9016920" y="6689880"/>
            <a:ext cx="131760" cy="16020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4"/>
          <p:cNvSpPr/>
          <p:nvPr/>
        </p:nvSpPr>
        <p:spPr>
          <a:xfrm>
            <a:off x="4427640" y="0"/>
            <a:ext cx="11268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5"/>
          <p:cNvSpPr/>
          <p:nvPr/>
        </p:nvSpPr>
        <p:spPr>
          <a:xfrm>
            <a:off x="4903920" y="0"/>
            <a:ext cx="27468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6"/>
          <p:cNvSpPr/>
          <p:nvPr/>
        </p:nvSpPr>
        <p:spPr>
          <a:xfrm>
            <a:off x="5330880" y="0"/>
            <a:ext cx="53352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7"/>
          <p:cNvSpPr/>
          <p:nvPr/>
        </p:nvSpPr>
        <p:spPr>
          <a:xfrm>
            <a:off x="5835600" y="0"/>
            <a:ext cx="67644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8"/>
          <p:cNvSpPr/>
          <p:nvPr/>
        </p:nvSpPr>
        <p:spPr>
          <a:xfrm>
            <a:off x="6264360" y="0"/>
            <a:ext cx="88416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9"/>
          <p:cNvSpPr/>
          <p:nvPr/>
        </p:nvSpPr>
        <p:spPr>
          <a:xfrm>
            <a:off x="6740640" y="0"/>
            <a:ext cx="109368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10"/>
          <p:cNvSpPr/>
          <p:nvPr/>
        </p:nvSpPr>
        <p:spPr>
          <a:xfrm>
            <a:off x="7178760" y="0"/>
            <a:ext cx="136980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1"/>
          <p:cNvSpPr/>
          <p:nvPr/>
        </p:nvSpPr>
        <p:spPr>
          <a:xfrm>
            <a:off x="3808440" y="0"/>
            <a:ext cx="23652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2"/>
          <p:cNvSpPr/>
          <p:nvPr/>
        </p:nvSpPr>
        <p:spPr>
          <a:xfrm>
            <a:off x="3122640" y="0"/>
            <a:ext cx="47448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3"/>
          <p:cNvSpPr/>
          <p:nvPr/>
        </p:nvSpPr>
        <p:spPr>
          <a:xfrm>
            <a:off x="2486160" y="0"/>
            <a:ext cx="67284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4"/>
          <p:cNvSpPr/>
          <p:nvPr/>
        </p:nvSpPr>
        <p:spPr>
          <a:xfrm>
            <a:off x="1790640" y="0"/>
            <a:ext cx="91116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15"/>
          <p:cNvSpPr/>
          <p:nvPr/>
        </p:nvSpPr>
        <p:spPr>
          <a:xfrm>
            <a:off x="1114560" y="0"/>
            <a:ext cx="116820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16"/>
          <p:cNvSpPr/>
          <p:nvPr/>
        </p:nvSpPr>
        <p:spPr>
          <a:xfrm>
            <a:off x="457200" y="0"/>
            <a:ext cx="133200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17"/>
          <p:cNvSpPr/>
          <p:nvPr/>
        </p:nvSpPr>
        <p:spPr>
          <a:xfrm>
            <a:off x="9360" y="4605480"/>
            <a:ext cx="960480" cy="224460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18"/>
          <p:cNvSpPr/>
          <p:nvPr/>
        </p:nvSpPr>
        <p:spPr>
          <a:xfrm>
            <a:off x="9360" y="6175440"/>
            <a:ext cx="360360" cy="67464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19"/>
          <p:cNvSpPr/>
          <p:nvPr/>
        </p:nvSpPr>
        <p:spPr>
          <a:xfrm>
            <a:off x="7581960" y="0"/>
            <a:ext cx="1560600" cy="2833560"/>
          </a:xfrm>
          <a:prstGeom prst="rect">
            <a:avLst/>
          </a:prstGeom>
          <a:gradFill>
            <a:gsLst>
              <a:gs pos="0">
                <a:srgbClr val="005fbf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0"/>
          <p:cNvSpPr/>
          <p:nvPr/>
        </p:nvSpPr>
        <p:spPr>
          <a:xfrm>
            <a:off x="8002440" y="0"/>
            <a:ext cx="1140120" cy="133992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1"/>
          <p:cNvSpPr/>
          <p:nvPr/>
        </p:nvSpPr>
        <p:spPr>
          <a:xfrm>
            <a:off x="8496360" y="0"/>
            <a:ext cx="646200" cy="65556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2"/>
          <p:cNvSpPr/>
          <p:nvPr/>
        </p:nvSpPr>
        <p:spPr>
          <a:xfrm>
            <a:off x="9360" y="0"/>
            <a:ext cx="1360800" cy="2235240"/>
          </a:xfrm>
          <a:prstGeom prst="rect">
            <a:avLst/>
          </a:prstGeom>
          <a:gradFill>
            <a:gsLst>
              <a:gs pos="0">
                <a:srgbClr val="005fbf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3"/>
          <p:cNvSpPr/>
          <p:nvPr/>
        </p:nvSpPr>
        <p:spPr>
          <a:xfrm>
            <a:off x="9360" y="0"/>
            <a:ext cx="932040" cy="94932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4"/>
          <p:cNvSpPr/>
          <p:nvPr/>
        </p:nvSpPr>
        <p:spPr>
          <a:xfrm>
            <a:off x="9360" y="0"/>
            <a:ext cx="427320" cy="39852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25"/>
          <p:cNvSpPr/>
          <p:nvPr/>
        </p:nvSpPr>
        <p:spPr>
          <a:xfrm>
            <a:off x="1440" y="436392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04" name="Line 26"/>
          <p:cNvSpPr/>
          <p:nvPr/>
        </p:nvSpPr>
        <p:spPr>
          <a:xfrm>
            <a:off x="1440" y="374004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05" name="Line 27"/>
          <p:cNvSpPr/>
          <p:nvPr/>
        </p:nvSpPr>
        <p:spPr>
          <a:xfrm>
            <a:off x="1440" y="4987800"/>
            <a:ext cx="9139320" cy="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106" name="Line 28"/>
          <p:cNvSpPr/>
          <p:nvPr/>
        </p:nvSpPr>
        <p:spPr>
          <a:xfrm>
            <a:off x="1440" y="124452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07" name="Line 29"/>
          <p:cNvSpPr/>
          <p:nvPr/>
        </p:nvSpPr>
        <p:spPr>
          <a:xfrm>
            <a:off x="1440" y="311616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08" name="Line 30"/>
          <p:cNvSpPr/>
          <p:nvPr/>
        </p:nvSpPr>
        <p:spPr>
          <a:xfrm>
            <a:off x="1440" y="249228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09" name="Line 31"/>
          <p:cNvSpPr/>
          <p:nvPr/>
        </p:nvSpPr>
        <p:spPr>
          <a:xfrm>
            <a:off x="1440" y="186840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10" name="Line 32"/>
          <p:cNvSpPr/>
          <p:nvPr/>
        </p:nvSpPr>
        <p:spPr>
          <a:xfrm>
            <a:off x="1440" y="62244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11" name="Line 33"/>
          <p:cNvSpPr/>
          <p:nvPr/>
        </p:nvSpPr>
        <p:spPr>
          <a:xfrm>
            <a:off x="1440" y="6235560"/>
            <a:ext cx="9139320" cy="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112" name="Line 34"/>
          <p:cNvSpPr/>
          <p:nvPr/>
        </p:nvSpPr>
        <p:spPr>
          <a:xfrm>
            <a:off x="1440" y="5611680"/>
            <a:ext cx="9139320" cy="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113" name="PlaceHolder 35"/>
          <p:cNvSpPr>
            <a:spLocks noGrp="1"/>
          </p:cNvSpPr>
          <p:nvPr>
            <p:ph type="title"/>
          </p:nvPr>
        </p:nvSpPr>
        <p:spPr>
          <a:xfrm>
            <a:off x="456840" y="277560"/>
            <a:ext cx="8224920" cy="113508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r>
              <a:rPr lang="mk-MK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4" name="PlaceHolder 36"/>
          <p:cNvSpPr>
            <a:spLocks noGrp="1"/>
          </p:cNvSpPr>
          <p:nvPr>
            <p:ph type="dt"/>
          </p:nvPr>
        </p:nvSpPr>
        <p:spPr>
          <a:xfrm>
            <a:off x="456840" y="6243120"/>
            <a:ext cx="2128680" cy="45252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Verdana"/>
                <a:ea typeface="Segoe UI"/>
              </a:rPr>
              <a:t>&lt;date/time&gt;</a:t>
            </a:r>
            <a:endParaRPr/>
          </a:p>
        </p:txBody>
      </p:sp>
      <p:sp>
        <p:nvSpPr>
          <p:cNvPr id="115" name="PlaceHolder 3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0800" cy="45216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Verdana"/>
                <a:ea typeface="Segoe UI"/>
              </a:rPr>
              <a:t>&lt;footer&gt;</a:t>
            </a:r>
            <a:endParaRPr/>
          </a:p>
        </p:txBody>
      </p:sp>
      <p:sp>
        <p:nvSpPr>
          <p:cNvPr id="116" name="PlaceHolder 38"/>
          <p:cNvSpPr>
            <a:spLocks noGrp="1"/>
          </p:cNvSpPr>
          <p:nvPr>
            <p:ph type="sldNum"/>
          </p:nvPr>
        </p:nvSpPr>
        <p:spPr>
          <a:xfrm>
            <a:off x="6553080" y="6243120"/>
            <a:ext cx="2129040" cy="45252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5F9A3413-6D45-405F-88ED-74945F6AADC9}" type="slidenum">
              <a:rPr lang="en-US" sz="1000">
                <a:solidFill>
                  <a:srgbClr val="000000"/>
                </a:solidFill>
                <a:latin typeface="Verdana"/>
                <a:ea typeface="Segoe UI"/>
              </a:rPr>
              <a:t>&lt;number&gt;</a:t>
            </a:fld>
            <a:endParaRPr/>
          </a:p>
        </p:txBody>
      </p:sp>
      <p:sp>
        <p:nvSpPr>
          <p:cNvPr id="117" name="PlaceHolder 39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lang="mk-MK" sz="3200">
                <a:latin typeface="Verdana"/>
              </a:rPr>
              <a:t>Click to edit the outline text format</a:t>
            </a:r>
            <a:endParaRPr/>
          </a:p>
          <a:p>
            <a:pPr lvl="1"/>
            <a:r>
              <a:rPr lang="mk-MK" sz="2800">
                <a:latin typeface="Verdana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mk-MK" sz="2400">
                <a:latin typeface="Verdana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mk-MK" sz="2000">
                <a:latin typeface="Verdana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mk-MK" sz="2000">
                <a:latin typeface="Verdana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mk-MK" sz="2000">
                <a:latin typeface="Verdana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mk-MK" sz="2000">
                <a:latin typeface="Verdan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007480" y="4168800"/>
            <a:ext cx="1139760" cy="268128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"/>
          <p:cNvSpPr/>
          <p:nvPr/>
        </p:nvSpPr>
        <p:spPr>
          <a:xfrm>
            <a:off x="8548560" y="6022800"/>
            <a:ext cx="598680" cy="82728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"/>
          <p:cNvSpPr/>
          <p:nvPr/>
        </p:nvSpPr>
        <p:spPr>
          <a:xfrm>
            <a:off x="9015480" y="6689880"/>
            <a:ext cx="131760" cy="16020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4"/>
          <p:cNvSpPr/>
          <p:nvPr/>
        </p:nvSpPr>
        <p:spPr>
          <a:xfrm>
            <a:off x="4425840" y="0"/>
            <a:ext cx="11268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5"/>
          <p:cNvSpPr/>
          <p:nvPr/>
        </p:nvSpPr>
        <p:spPr>
          <a:xfrm>
            <a:off x="4902120" y="0"/>
            <a:ext cx="27468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6"/>
          <p:cNvSpPr/>
          <p:nvPr/>
        </p:nvSpPr>
        <p:spPr>
          <a:xfrm>
            <a:off x="5329080" y="0"/>
            <a:ext cx="53352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7"/>
          <p:cNvSpPr/>
          <p:nvPr/>
        </p:nvSpPr>
        <p:spPr>
          <a:xfrm>
            <a:off x="5834160" y="0"/>
            <a:ext cx="67608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8"/>
          <p:cNvSpPr/>
          <p:nvPr/>
        </p:nvSpPr>
        <p:spPr>
          <a:xfrm>
            <a:off x="6262560" y="0"/>
            <a:ext cx="88452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9"/>
          <p:cNvSpPr/>
          <p:nvPr/>
        </p:nvSpPr>
        <p:spPr>
          <a:xfrm>
            <a:off x="6738840" y="0"/>
            <a:ext cx="109404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0"/>
          <p:cNvSpPr/>
          <p:nvPr/>
        </p:nvSpPr>
        <p:spPr>
          <a:xfrm>
            <a:off x="7176960" y="0"/>
            <a:ext cx="137016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1"/>
          <p:cNvSpPr/>
          <p:nvPr/>
        </p:nvSpPr>
        <p:spPr>
          <a:xfrm>
            <a:off x="3807000" y="0"/>
            <a:ext cx="23652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2"/>
          <p:cNvSpPr/>
          <p:nvPr/>
        </p:nvSpPr>
        <p:spPr>
          <a:xfrm>
            <a:off x="3121200" y="0"/>
            <a:ext cx="47448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3"/>
          <p:cNvSpPr/>
          <p:nvPr/>
        </p:nvSpPr>
        <p:spPr>
          <a:xfrm>
            <a:off x="2484360" y="0"/>
            <a:ext cx="67320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4"/>
          <p:cNvSpPr/>
          <p:nvPr/>
        </p:nvSpPr>
        <p:spPr>
          <a:xfrm>
            <a:off x="1789200" y="0"/>
            <a:ext cx="91116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5"/>
          <p:cNvSpPr/>
          <p:nvPr/>
        </p:nvSpPr>
        <p:spPr>
          <a:xfrm>
            <a:off x="1112760" y="0"/>
            <a:ext cx="116856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16"/>
          <p:cNvSpPr/>
          <p:nvPr/>
        </p:nvSpPr>
        <p:spPr>
          <a:xfrm>
            <a:off x="455760" y="0"/>
            <a:ext cx="1331640" cy="6850080"/>
          </a:xfrm>
          <a:prstGeom prst="rect">
            <a:avLst/>
          </a:prstGeom>
          <a:gradFill>
            <a:gsLst>
              <a:gs pos="0">
                <a:srgbClr val="004387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7"/>
          <p:cNvSpPr/>
          <p:nvPr/>
        </p:nvSpPr>
        <p:spPr>
          <a:xfrm>
            <a:off x="7920" y="4605480"/>
            <a:ext cx="960480" cy="224460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8"/>
          <p:cNvSpPr/>
          <p:nvPr/>
        </p:nvSpPr>
        <p:spPr>
          <a:xfrm>
            <a:off x="7920" y="6175440"/>
            <a:ext cx="360360" cy="674640"/>
          </a:xfrm>
          <a:prstGeom prst="rect">
            <a:avLst/>
          </a:prstGeom>
          <a:gradFill>
            <a:gsLst>
              <a:gs pos="0">
                <a:srgbClr val="002347"/>
              </a:gs>
              <a:gs pos="100000">
                <a:srgbClr val="003b7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9"/>
          <p:cNvSpPr/>
          <p:nvPr/>
        </p:nvSpPr>
        <p:spPr>
          <a:xfrm>
            <a:off x="7580160" y="0"/>
            <a:ext cx="1560600" cy="2833560"/>
          </a:xfrm>
          <a:prstGeom prst="rect">
            <a:avLst/>
          </a:prstGeom>
          <a:gradFill>
            <a:gsLst>
              <a:gs pos="0">
                <a:srgbClr val="005fbf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20"/>
          <p:cNvSpPr/>
          <p:nvPr/>
        </p:nvSpPr>
        <p:spPr>
          <a:xfrm>
            <a:off x="8001000" y="0"/>
            <a:ext cx="1139760" cy="133992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1"/>
          <p:cNvSpPr/>
          <p:nvPr/>
        </p:nvSpPr>
        <p:spPr>
          <a:xfrm>
            <a:off x="8494560" y="0"/>
            <a:ext cx="646200" cy="65556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2"/>
          <p:cNvSpPr/>
          <p:nvPr/>
        </p:nvSpPr>
        <p:spPr>
          <a:xfrm>
            <a:off x="7920" y="0"/>
            <a:ext cx="1360440" cy="2235240"/>
          </a:xfrm>
          <a:prstGeom prst="rect">
            <a:avLst/>
          </a:prstGeom>
          <a:gradFill>
            <a:gsLst>
              <a:gs pos="0">
                <a:srgbClr val="005fbf"/>
              </a:gs>
              <a:gs pos="100000">
                <a:srgbClr val="0066c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3"/>
          <p:cNvSpPr/>
          <p:nvPr/>
        </p:nvSpPr>
        <p:spPr>
          <a:xfrm>
            <a:off x="7920" y="0"/>
            <a:ext cx="932040" cy="94932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4"/>
          <p:cNvSpPr/>
          <p:nvPr/>
        </p:nvSpPr>
        <p:spPr>
          <a:xfrm>
            <a:off x="7920" y="0"/>
            <a:ext cx="426960" cy="39852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25"/>
          <p:cNvSpPr/>
          <p:nvPr/>
        </p:nvSpPr>
        <p:spPr>
          <a:xfrm>
            <a:off x="0" y="436392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77" name="Line 26"/>
          <p:cNvSpPr/>
          <p:nvPr/>
        </p:nvSpPr>
        <p:spPr>
          <a:xfrm>
            <a:off x="0" y="374004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78" name="Line 27"/>
          <p:cNvSpPr/>
          <p:nvPr/>
        </p:nvSpPr>
        <p:spPr>
          <a:xfrm>
            <a:off x="0" y="4987800"/>
            <a:ext cx="9139320" cy="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179" name="Line 28"/>
          <p:cNvSpPr/>
          <p:nvPr/>
        </p:nvSpPr>
        <p:spPr>
          <a:xfrm>
            <a:off x="0" y="124452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80" name="Line 29"/>
          <p:cNvSpPr/>
          <p:nvPr/>
        </p:nvSpPr>
        <p:spPr>
          <a:xfrm>
            <a:off x="0" y="311616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81" name="Line 30"/>
          <p:cNvSpPr/>
          <p:nvPr/>
        </p:nvSpPr>
        <p:spPr>
          <a:xfrm>
            <a:off x="0" y="249228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82" name="Line 31"/>
          <p:cNvSpPr/>
          <p:nvPr/>
        </p:nvSpPr>
        <p:spPr>
          <a:xfrm>
            <a:off x="0" y="186840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83" name="Line 32"/>
          <p:cNvSpPr/>
          <p:nvPr/>
        </p:nvSpPr>
        <p:spPr>
          <a:xfrm>
            <a:off x="0" y="622440"/>
            <a:ext cx="9139320" cy="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84" name="Line 33"/>
          <p:cNvSpPr/>
          <p:nvPr/>
        </p:nvSpPr>
        <p:spPr>
          <a:xfrm>
            <a:off x="0" y="6235560"/>
            <a:ext cx="9139320" cy="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185" name="Line 34"/>
          <p:cNvSpPr/>
          <p:nvPr/>
        </p:nvSpPr>
        <p:spPr>
          <a:xfrm>
            <a:off x="0" y="5611680"/>
            <a:ext cx="9139320" cy="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186" name="PlaceHolder 35"/>
          <p:cNvSpPr>
            <a:spLocks noGrp="1"/>
          </p:cNvSpPr>
          <p:nvPr>
            <p:ph type="title"/>
          </p:nvPr>
        </p:nvSpPr>
        <p:spPr>
          <a:xfrm>
            <a:off x="685440" y="1692000"/>
            <a:ext cx="7767720" cy="1731960"/>
          </a:xfrm>
          <a:prstGeom prst="rect">
            <a:avLst/>
          </a:prstGeom>
        </p:spPr>
        <p:txBody>
          <a:bodyPr lIns="90000" rIns="90000" tIns="46800" bIns="46800" anchor="b" anchorCtr="1"/>
          <a:p>
            <a:pPr algn="ctr"/>
            <a:r>
              <a:rPr lang="mk-MK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87" name="PlaceHolder 36"/>
          <p:cNvSpPr>
            <a:spLocks noGrp="1"/>
          </p:cNvSpPr>
          <p:nvPr>
            <p:ph type="dt"/>
          </p:nvPr>
        </p:nvSpPr>
        <p:spPr>
          <a:xfrm>
            <a:off x="456840" y="6243120"/>
            <a:ext cx="2128680" cy="45252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Verdana"/>
                <a:ea typeface="Segoe UI"/>
              </a:rPr>
              <a:t>&lt;date/time&gt;</a:t>
            </a:r>
            <a:endParaRPr/>
          </a:p>
        </p:txBody>
      </p:sp>
      <p:sp>
        <p:nvSpPr>
          <p:cNvPr id="188" name="PlaceHolder 3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0800" cy="45216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Verdana"/>
                <a:ea typeface="Segoe UI"/>
              </a:rPr>
              <a:t>&lt;footer&gt;</a:t>
            </a:r>
            <a:endParaRPr/>
          </a:p>
        </p:txBody>
      </p:sp>
      <p:sp>
        <p:nvSpPr>
          <p:cNvPr id="189" name="PlaceHolder 38"/>
          <p:cNvSpPr>
            <a:spLocks noGrp="1"/>
          </p:cNvSpPr>
          <p:nvPr>
            <p:ph type="sldNum"/>
          </p:nvPr>
        </p:nvSpPr>
        <p:spPr>
          <a:xfrm>
            <a:off x="6553080" y="6243120"/>
            <a:ext cx="2129040" cy="45252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93F3835D-0F02-42F6-9148-6ED15C824093}" type="slidenum">
              <a:rPr lang="en-US" sz="1000">
                <a:solidFill>
                  <a:srgbClr val="000000"/>
                </a:solidFill>
                <a:latin typeface="Verdana"/>
                <a:ea typeface="Segoe U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 flipH="1">
            <a:off x="4869000" y="304920"/>
            <a:ext cx="1103040" cy="1103040"/>
          </a:xfrm>
          <a:prstGeom prst="ellipse">
            <a:avLst/>
          </a:prstGeom>
          <a:solidFill>
            <a:srgbClr val="d9d8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"/>
          <p:cNvSpPr/>
          <p:nvPr/>
        </p:nvSpPr>
        <p:spPr>
          <a:xfrm flipH="1">
            <a:off x="7581960" y="304920"/>
            <a:ext cx="1101600" cy="1103040"/>
          </a:xfrm>
          <a:prstGeom prst="ellipse">
            <a:avLst/>
          </a:prstGeom>
          <a:solidFill>
            <a:srgbClr val="d9d8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3"/>
          <p:cNvSpPr/>
          <p:nvPr/>
        </p:nvSpPr>
        <p:spPr>
          <a:xfrm flipH="1">
            <a:off x="1071720" y="306360"/>
            <a:ext cx="1101600" cy="1103400"/>
          </a:xfrm>
          <a:prstGeom prst="ellipse">
            <a:avLst/>
          </a:prstGeom>
          <a:solidFill>
            <a:srgbClr val="d9d8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4"/>
          <p:cNvSpPr/>
          <p:nvPr/>
        </p:nvSpPr>
        <p:spPr>
          <a:xfrm flipH="1">
            <a:off x="6323040" y="304920"/>
            <a:ext cx="1101600" cy="1103040"/>
          </a:xfrm>
          <a:prstGeom prst="ellipse">
            <a:avLst/>
          </a:prstGeom>
          <a:noFill/>
          <a:ln w="28440">
            <a:solidFill>
              <a:srgbClr val="d9d8e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5"/>
          <p:cNvSpPr/>
          <p:nvPr/>
        </p:nvSpPr>
        <p:spPr>
          <a:xfrm flipH="1">
            <a:off x="2359080" y="304920"/>
            <a:ext cx="1101600" cy="1103040"/>
          </a:xfrm>
          <a:prstGeom prst="ellipse">
            <a:avLst/>
          </a:prstGeom>
          <a:noFill/>
          <a:ln w="28440">
            <a:solidFill>
              <a:srgbClr val="d9d8e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lang="mk-MK" sz="32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mk-MK" sz="27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mk-MK" sz="23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mk-MK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mk-MK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mk-MK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mk-MK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30" name="PlaceHolder 7"/>
          <p:cNvSpPr>
            <a:spLocks noGrp="1"/>
          </p:cNvSpPr>
          <p:nvPr>
            <p:ph type="dt"/>
          </p:nvPr>
        </p:nvSpPr>
        <p:spPr>
          <a:xfrm>
            <a:off x="456840" y="6248520"/>
            <a:ext cx="2128680" cy="45216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/>
          </a:p>
        </p:txBody>
      </p:sp>
      <p:sp>
        <p:nvSpPr>
          <p:cNvPr id="231" name="PlaceHolder 8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0800" cy="45216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&lt;footer&gt;</a:t>
            </a:r>
            <a:endParaRPr/>
          </a:p>
        </p:txBody>
      </p:sp>
      <p:sp>
        <p:nvSpPr>
          <p:cNvPr id="232" name="PlaceHolder 9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29040" cy="45216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F1F93BBF-8697-41A3-B58E-65B930EDE427}" type="slidenum"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/>
          </a:p>
        </p:txBody>
      </p:sp>
      <p:sp>
        <p:nvSpPr>
          <p:cNvPr id="233" name="PlaceHolder 10"/>
          <p:cNvSpPr>
            <a:spLocks noGrp="1"/>
          </p:cNvSpPr>
          <p:nvPr>
            <p:ph type="title"/>
          </p:nvPr>
        </p:nvSpPr>
        <p:spPr>
          <a:xfrm>
            <a:off x="456840" y="274680"/>
            <a:ext cx="8224920" cy="113832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lang="mk-MK" sz="3800">
                <a:latin typeface="Arial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 flipH="1">
            <a:off x="6972480" y="1600200"/>
            <a:ext cx="1522080" cy="1522440"/>
          </a:xfrm>
          <a:prstGeom prst="ellipse">
            <a:avLst/>
          </a:prstGeom>
          <a:solidFill>
            <a:srgbClr val="d9d8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"/>
          <p:cNvSpPr/>
          <p:nvPr/>
        </p:nvSpPr>
        <p:spPr>
          <a:xfrm flipH="1">
            <a:off x="5180760" y="1600200"/>
            <a:ext cx="1522440" cy="1522440"/>
          </a:xfrm>
          <a:prstGeom prst="ellipse">
            <a:avLst/>
          </a:prstGeom>
          <a:solidFill>
            <a:srgbClr val="d9d8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3"/>
          <p:cNvSpPr/>
          <p:nvPr/>
        </p:nvSpPr>
        <p:spPr>
          <a:xfrm flipH="1">
            <a:off x="3390120" y="1600200"/>
            <a:ext cx="1522440" cy="1522440"/>
          </a:xfrm>
          <a:prstGeom prst="ellipse">
            <a:avLst/>
          </a:prstGeom>
          <a:noFill/>
          <a:ln w="28440">
            <a:solidFill>
              <a:srgbClr val="d9d8e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4"/>
          <p:cNvSpPr/>
          <p:nvPr/>
        </p:nvSpPr>
        <p:spPr>
          <a:xfrm flipH="1">
            <a:off x="3390120" y="3276720"/>
            <a:ext cx="1522440" cy="1522440"/>
          </a:xfrm>
          <a:prstGeom prst="ellipse">
            <a:avLst/>
          </a:prstGeom>
          <a:solidFill>
            <a:srgbClr val="d9d8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5"/>
          <p:cNvSpPr/>
          <p:nvPr/>
        </p:nvSpPr>
        <p:spPr>
          <a:xfrm flipH="1">
            <a:off x="1658160" y="3276720"/>
            <a:ext cx="1522440" cy="1522440"/>
          </a:xfrm>
          <a:prstGeom prst="ellipse">
            <a:avLst/>
          </a:prstGeom>
          <a:solidFill>
            <a:srgbClr val="d9d8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6"/>
          <p:cNvSpPr/>
          <p:nvPr/>
        </p:nvSpPr>
        <p:spPr>
          <a:xfrm flipH="1">
            <a:off x="6972480" y="3276720"/>
            <a:ext cx="1522080" cy="1522440"/>
          </a:xfrm>
          <a:prstGeom prst="ellipse">
            <a:avLst/>
          </a:prstGeom>
          <a:noFill/>
          <a:ln w="28440">
            <a:solidFill>
              <a:srgbClr val="d9d8e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PlaceHolder 7"/>
          <p:cNvSpPr>
            <a:spLocks noGrp="1"/>
          </p:cNvSpPr>
          <p:nvPr>
            <p:ph type="dt"/>
          </p:nvPr>
        </p:nvSpPr>
        <p:spPr>
          <a:xfrm>
            <a:off x="456840" y="6248520"/>
            <a:ext cx="2128680" cy="45216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/>
          </a:p>
        </p:txBody>
      </p:sp>
      <p:sp>
        <p:nvSpPr>
          <p:cNvPr id="275" name="PlaceHolder 8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0800" cy="45216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&lt;footer&gt;</a:t>
            </a:r>
            <a:endParaRPr/>
          </a:p>
        </p:txBody>
      </p:sp>
      <p:sp>
        <p:nvSpPr>
          <p:cNvPr id="276" name="PlaceHolder 9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29040" cy="45216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861F827E-466A-4374-8B8B-C7B33A4012E7}" type="slidenum"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/>
          </a:p>
        </p:txBody>
      </p:sp>
      <p:sp>
        <p:nvSpPr>
          <p:cNvPr id="277" name="PlaceHolder 10"/>
          <p:cNvSpPr>
            <a:spLocks noGrp="1"/>
          </p:cNvSpPr>
          <p:nvPr>
            <p:ph type="title"/>
          </p:nvPr>
        </p:nvSpPr>
        <p:spPr>
          <a:xfrm>
            <a:off x="685440" y="1218960"/>
            <a:ext cx="7767720" cy="1928520"/>
          </a:xfrm>
          <a:prstGeom prst="rect">
            <a:avLst/>
          </a:prstGeom>
        </p:spPr>
        <p:txBody>
          <a:bodyPr lIns="90000" rIns="90000" tIns="46800" bIns="46800" anchor="b"/>
          <a:p>
            <a:r>
              <a:rPr lang="mk-MK" sz="3800">
                <a:latin typeface="Arial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220840" y="1771560"/>
            <a:ext cx="4467240" cy="3348000"/>
          </a:xfrm>
          <a:prstGeom prst="rect">
            <a:avLst/>
          </a:prstGeom>
          <a:noFill/>
          <a:ln w="1512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2"/>
          <p:cNvSpPr/>
          <p:nvPr/>
        </p:nvSpPr>
        <p:spPr>
          <a:xfrm>
            <a:off x="1066680" y="1771560"/>
            <a:ext cx="6294600" cy="3754440"/>
          </a:xfrm>
          <a:prstGeom prst="rect">
            <a:avLst/>
          </a:prstGeom>
          <a:noFill/>
          <a:ln w="165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3"/>
          <p:cNvSpPr/>
          <p:nvPr/>
        </p:nvSpPr>
        <p:spPr>
          <a:xfrm>
            <a:off x="31680" y="1697040"/>
            <a:ext cx="9097920" cy="4930920"/>
          </a:xfrm>
          <a:prstGeom prst="rect">
            <a:avLst/>
          </a:prstGeom>
          <a:noFill/>
          <a:ln w="165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4"/>
          <p:cNvSpPr/>
          <p:nvPr/>
        </p:nvSpPr>
        <p:spPr>
          <a:xfrm>
            <a:off x="384120" y="1817640"/>
            <a:ext cx="8748720" cy="4380120"/>
          </a:xfrm>
          <a:prstGeom prst="rect">
            <a:avLst/>
          </a:prstGeom>
          <a:noFill/>
          <a:ln w="1512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5"/>
          <p:cNvSpPr/>
          <p:nvPr/>
        </p:nvSpPr>
        <p:spPr>
          <a:xfrm>
            <a:off x="7683480" y="1562040"/>
            <a:ext cx="1252440" cy="1886040"/>
          </a:xfrm>
          <a:prstGeom prst="rect">
            <a:avLst/>
          </a:prstGeom>
          <a:noFill/>
          <a:ln w="1512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6"/>
          <p:cNvSpPr/>
          <p:nvPr/>
        </p:nvSpPr>
        <p:spPr>
          <a:xfrm>
            <a:off x="8211960" y="1422360"/>
            <a:ext cx="917640" cy="1771560"/>
          </a:xfrm>
          <a:prstGeom prst="rect">
            <a:avLst/>
          </a:prstGeom>
          <a:noFill/>
          <a:ln w="165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7"/>
          <p:cNvSpPr/>
          <p:nvPr/>
        </p:nvSpPr>
        <p:spPr>
          <a:xfrm>
            <a:off x="5224320" y="1536840"/>
            <a:ext cx="3921120" cy="3801960"/>
          </a:xfrm>
          <a:prstGeom prst="rect">
            <a:avLst/>
          </a:prstGeom>
          <a:noFill/>
          <a:ln w="165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8"/>
          <p:cNvSpPr/>
          <p:nvPr/>
        </p:nvSpPr>
        <p:spPr>
          <a:xfrm>
            <a:off x="3755880" y="1693800"/>
            <a:ext cx="2219400" cy="213984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9"/>
          <p:cNvSpPr/>
          <p:nvPr/>
        </p:nvSpPr>
        <p:spPr>
          <a:xfrm>
            <a:off x="6786720" y="3224160"/>
            <a:ext cx="1992240" cy="128448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10"/>
          <p:cNvSpPr/>
          <p:nvPr/>
        </p:nvSpPr>
        <p:spPr>
          <a:xfrm>
            <a:off x="4626000" y="5518080"/>
            <a:ext cx="4519440" cy="124956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11"/>
          <p:cNvSpPr/>
          <p:nvPr/>
        </p:nvSpPr>
        <p:spPr>
          <a:xfrm>
            <a:off x="8640720" y="1463760"/>
            <a:ext cx="504720" cy="135396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12"/>
          <p:cNvSpPr/>
          <p:nvPr/>
        </p:nvSpPr>
        <p:spPr>
          <a:xfrm>
            <a:off x="7864560" y="5664240"/>
            <a:ext cx="1023840" cy="62064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13"/>
          <p:cNvSpPr/>
          <p:nvPr/>
        </p:nvSpPr>
        <p:spPr>
          <a:xfrm>
            <a:off x="79200" y="3809880"/>
            <a:ext cx="4341960" cy="3046680"/>
          </a:xfrm>
          <a:prstGeom prst="rect">
            <a:avLst/>
          </a:prstGeom>
          <a:noFill/>
          <a:ln w="93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14"/>
          <p:cNvSpPr/>
          <p:nvPr/>
        </p:nvSpPr>
        <p:spPr>
          <a:xfrm rot="6780000">
            <a:off x="102600" y="6157440"/>
            <a:ext cx="117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15"/>
          <p:cNvSpPr/>
          <p:nvPr/>
        </p:nvSpPr>
        <p:spPr>
          <a:xfrm rot="6780000">
            <a:off x="57240" y="615420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16"/>
          <p:cNvSpPr/>
          <p:nvPr/>
        </p:nvSpPr>
        <p:spPr>
          <a:xfrm rot="6780000">
            <a:off x="14040" y="6146280"/>
            <a:ext cx="117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17"/>
          <p:cNvSpPr/>
          <p:nvPr/>
        </p:nvSpPr>
        <p:spPr>
          <a:xfrm rot="6000000">
            <a:off x="337320" y="616032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18"/>
          <p:cNvSpPr/>
          <p:nvPr/>
        </p:nvSpPr>
        <p:spPr>
          <a:xfrm rot="6000000">
            <a:off x="294840" y="616968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19"/>
          <p:cNvSpPr/>
          <p:nvPr/>
        </p:nvSpPr>
        <p:spPr>
          <a:xfrm rot="6240000">
            <a:off x="244080" y="616824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20"/>
          <p:cNvSpPr/>
          <p:nvPr/>
        </p:nvSpPr>
        <p:spPr>
          <a:xfrm rot="6240000">
            <a:off x="198360" y="616500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21"/>
          <p:cNvSpPr/>
          <p:nvPr/>
        </p:nvSpPr>
        <p:spPr>
          <a:xfrm rot="5400000">
            <a:off x="581040" y="613836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2"/>
          <p:cNvSpPr/>
          <p:nvPr/>
        </p:nvSpPr>
        <p:spPr>
          <a:xfrm rot="5400000">
            <a:off x="532080" y="614340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23"/>
          <p:cNvSpPr/>
          <p:nvPr/>
        </p:nvSpPr>
        <p:spPr>
          <a:xfrm rot="5580000">
            <a:off x="484920" y="6152400"/>
            <a:ext cx="107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4"/>
          <p:cNvSpPr/>
          <p:nvPr/>
        </p:nvSpPr>
        <p:spPr>
          <a:xfrm rot="5760000">
            <a:off x="430560" y="615852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25"/>
          <p:cNvSpPr/>
          <p:nvPr/>
        </p:nvSpPr>
        <p:spPr>
          <a:xfrm rot="4740000">
            <a:off x="821520" y="6076440"/>
            <a:ext cx="98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6"/>
          <p:cNvSpPr/>
          <p:nvPr/>
        </p:nvSpPr>
        <p:spPr>
          <a:xfrm rot="4920000">
            <a:off x="772560" y="608292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7"/>
          <p:cNvSpPr/>
          <p:nvPr/>
        </p:nvSpPr>
        <p:spPr>
          <a:xfrm rot="4920000">
            <a:off x="723960" y="610668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28"/>
          <p:cNvSpPr/>
          <p:nvPr/>
        </p:nvSpPr>
        <p:spPr>
          <a:xfrm rot="5040000">
            <a:off x="676080" y="610992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29"/>
          <p:cNvSpPr/>
          <p:nvPr/>
        </p:nvSpPr>
        <p:spPr>
          <a:xfrm rot="3840000">
            <a:off x="1053000" y="5968440"/>
            <a:ext cx="98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30"/>
          <p:cNvSpPr/>
          <p:nvPr/>
        </p:nvSpPr>
        <p:spPr>
          <a:xfrm rot="3840000">
            <a:off x="1005840" y="599688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31"/>
          <p:cNvSpPr/>
          <p:nvPr/>
        </p:nvSpPr>
        <p:spPr>
          <a:xfrm rot="4080000">
            <a:off x="962280" y="601308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32"/>
          <p:cNvSpPr/>
          <p:nvPr/>
        </p:nvSpPr>
        <p:spPr>
          <a:xfrm rot="4320000">
            <a:off x="914040" y="603504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33"/>
          <p:cNvSpPr/>
          <p:nvPr/>
        </p:nvSpPr>
        <p:spPr>
          <a:xfrm rot="3360000">
            <a:off x="1268640" y="584352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34"/>
          <p:cNvSpPr/>
          <p:nvPr/>
        </p:nvSpPr>
        <p:spPr>
          <a:xfrm rot="3360000">
            <a:off x="1225080" y="586908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35"/>
          <p:cNvSpPr/>
          <p:nvPr/>
        </p:nvSpPr>
        <p:spPr>
          <a:xfrm rot="3360000">
            <a:off x="1182240" y="589752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6"/>
          <p:cNvSpPr/>
          <p:nvPr/>
        </p:nvSpPr>
        <p:spPr>
          <a:xfrm rot="3840000">
            <a:off x="1137240" y="592416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37"/>
          <p:cNvSpPr/>
          <p:nvPr/>
        </p:nvSpPr>
        <p:spPr>
          <a:xfrm rot="2280000">
            <a:off x="1465560" y="5688360"/>
            <a:ext cx="107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38"/>
          <p:cNvSpPr/>
          <p:nvPr/>
        </p:nvSpPr>
        <p:spPr>
          <a:xfrm rot="2280000">
            <a:off x="1427400" y="571860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39"/>
          <p:cNvSpPr/>
          <p:nvPr/>
        </p:nvSpPr>
        <p:spPr>
          <a:xfrm rot="2700000">
            <a:off x="1389960" y="575280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40"/>
          <p:cNvSpPr/>
          <p:nvPr/>
        </p:nvSpPr>
        <p:spPr>
          <a:xfrm rot="2700000">
            <a:off x="1348560" y="578196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41"/>
          <p:cNvSpPr/>
          <p:nvPr/>
        </p:nvSpPr>
        <p:spPr>
          <a:xfrm rot="1500000">
            <a:off x="1633320" y="551124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42"/>
          <p:cNvSpPr/>
          <p:nvPr/>
        </p:nvSpPr>
        <p:spPr>
          <a:xfrm rot="1500000">
            <a:off x="1604520" y="554904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43"/>
          <p:cNvSpPr/>
          <p:nvPr/>
        </p:nvSpPr>
        <p:spPr>
          <a:xfrm rot="1800000">
            <a:off x="1571400" y="558288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44"/>
          <p:cNvSpPr/>
          <p:nvPr/>
        </p:nvSpPr>
        <p:spPr>
          <a:xfrm rot="1800000">
            <a:off x="1536480" y="562428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45"/>
          <p:cNvSpPr/>
          <p:nvPr/>
        </p:nvSpPr>
        <p:spPr>
          <a:xfrm rot="840000">
            <a:off x="1764720" y="532116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46"/>
          <p:cNvSpPr/>
          <p:nvPr/>
        </p:nvSpPr>
        <p:spPr>
          <a:xfrm rot="840000">
            <a:off x="1745280" y="536256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47"/>
          <p:cNvSpPr/>
          <p:nvPr/>
        </p:nvSpPr>
        <p:spPr>
          <a:xfrm rot="1320000">
            <a:off x="1726200" y="540396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48"/>
          <p:cNvSpPr/>
          <p:nvPr/>
        </p:nvSpPr>
        <p:spPr>
          <a:xfrm rot="1320000">
            <a:off x="1691640" y="543564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49"/>
          <p:cNvSpPr/>
          <p:nvPr/>
        </p:nvSpPr>
        <p:spPr>
          <a:xfrm rot="480000">
            <a:off x="1857600" y="5115240"/>
            <a:ext cx="126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50"/>
          <p:cNvSpPr/>
          <p:nvPr/>
        </p:nvSpPr>
        <p:spPr>
          <a:xfrm rot="540000">
            <a:off x="1843920" y="5159880"/>
            <a:ext cx="126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51"/>
          <p:cNvSpPr/>
          <p:nvPr/>
        </p:nvSpPr>
        <p:spPr>
          <a:xfrm rot="720000">
            <a:off x="1829880" y="5200560"/>
            <a:ext cx="126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52"/>
          <p:cNvSpPr/>
          <p:nvPr/>
        </p:nvSpPr>
        <p:spPr>
          <a:xfrm rot="720000">
            <a:off x="1809000" y="5240160"/>
            <a:ext cx="11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53"/>
          <p:cNvSpPr/>
          <p:nvPr/>
        </p:nvSpPr>
        <p:spPr>
          <a:xfrm rot="21300000">
            <a:off x="1919880" y="4920120"/>
            <a:ext cx="1263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54"/>
          <p:cNvSpPr/>
          <p:nvPr/>
        </p:nvSpPr>
        <p:spPr>
          <a:xfrm>
            <a:off x="1904040" y="4956840"/>
            <a:ext cx="126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55"/>
          <p:cNvSpPr/>
          <p:nvPr/>
        </p:nvSpPr>
        <p:spPr>
          <a:xfrm>
            <a:off x="1902600" y="4996080"/>
            <a:ext cx="126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56"/>
          <p:cNvSpPr/>
          <p:nvPr/>
        </p:nvSpPr>
        <p:spPr>
          <a:xfrm rot="240000">
            <a:off x="1884600" y="5032800"/>
            <a:ext cx="1263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57"/>
          <p:cNvSpPr/>
          <p:nvPr/>
        </p:nvSpPr>
        <p:spPr>
          <a:xfrm rot="20880000">
            <a:off x="1932120" y="47091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58"/>
          <p:cNvSpPr/>
          <p:nvPr/>
        </p:nvSpPr>
        <p:spPr>
          <a:xfrm rot="21120000">
            <a:off x="1933920" y="47487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59"/>
          <p:cNvSpPr/>
          <p:nvPr/>
        </p:nvSpPr>
        <p:spPr>
          <a:xfrm rot="21120000">
            <a:off x="1933920" y="47865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60"/>
          <p:cNvSpPr/>
          <p:nvPr/>
        </p:nvSpPr>
        <p:spPr>
          <a:xfrm rot="21300000">
            <a:off x="1931040" y="4831200"/>
            <a:ext cx="1263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61"/>
          <p:cNvSpPr/>
          <p:nvPr/>
        </p:nvSpPr>
        <p:spPr>
          <a:xfrm rot="20460000">
            <a:off x="1915200" y="451476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62"/>
          <p:cNvSpPr/>
          <p:nvPr/>
        </p:nvSpPr>
        <p:spPr>
          <a:xfrm rot="20640000">
            <a:off x="1923120" y="45471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63"/>
          <p:cNvSpPr/>
          <p:nvPr/>
        </p:nvSpPr>
        <p:spPr>
          <a:xfrm rot="20640000">
            <a:off x="1927800" y="458532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64"/>
          <p:cNvSpPr/>
          <p:nvPr/>
        </p:nvSpPr>
        <p:spPr>
          <a:xfrm rot="20760000">
            <a:off x="1932480" y="46317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65"/>
          <p:cNvSpPr/>
          <p:nvPr/>
        </p:nvSpPr>
        <p:spPr>
          <a:xfrm rot="20040000">
            <a:off x="1851480" y="4330440"/>
            <a:ext cx="133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66"/>
          <p:cNvSpPr/>
          <p:nvPr/>
        </p:nvSpPr>
        <p:spPr>
          <a:xfrm rot="20220000">
            <a:off x="1865880" y="437184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67"/>
          <p:cNvSpPr/>
          <p:nvPr/>
        </p:nvSpPr>
        <p:spPr>
          <a:xfrm rot="20220000">
            <a:off x="1878480" y="4408200"/>
            <a:ext cx="133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68"/>
          <p:cNvSpPr/>
          <p:nvPr/>
        </p:nvSpPr>
        <p:spPr>
          <a:xfrm rot="20220000">
            <a:off x="1894680" y="4440240"/>
            <a:ext cx="133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69"/>
          <p:cNvSpPr/>
          <p:nvPr/>
        </p:nvSpPr>
        <p:spPr>
          <a:xfrm rot="19680000">
            <a:off x="1745640" y="417816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70"/>
          <p:cNvSpPr/>
          <p:nvPr/>
        </p:nvSpPr>
        <p:spPr>
          <a:xfrm rot="19740000">
            <a:off x="1767600" y="420192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71"/>
          <p:cNvSpPr/>
          <p:nvPr/>
        </p:nvSpPr>
        <p:spPr>
          <a:xfrm rot="19860000">
            <a:off x="1791720" y="424008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72"/>
          <p:cNvSpPr/>
          <p:nvPr/>
        </p:nvSpPr>
        <p:spPr>
          <a:xfrm rot="19860000">
            <a:off x="1812240" y="426708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73"/>
          <p:cNvSpPr/>
          <p:nvPr/>
        </p:nvSpPr>
        <p:spPr>
          <a:xfrm rot="19140000">
            <a:off x="1612800" y="403416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74"/>
          <p:cNvSpPr/>
          <p:nvPr/>
        </p:nvSpPr>
        <p:spPr>
          <a:xfrm rot="19140000">
            <a:off x="1645560" y="406404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75"/>
          <p:cNvSpPr/>
          <p:nvPr/>
        </p:nvSpPr>
        <p:spPr>
          <a:xfrm rot="19140000">
            <a:off x="1669320" y="408924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76"/>
          <p:cNvSpPr/>
          <p:nvPr/>
        </p:nvSpPr>
        <p:spPr>
          <a:xfrm rot="19260000">
            <a:off x="1698120" y="411300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77"/>
          <p:cNvSpPr/>
          <p:nvPr/>
        </p:nvSpPr>
        <p:spPr>
          <a:xfrm>
            <a:off x="772200" y="4070880"/>
            <a:ext cx="282960" cy="23760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78"/>
          <p:cNvSpPr/>
          <p:nvPr/>
        </p:nvSpPr>
        <p:spPr>
          <a:xfrm rot="6600000">
            <a:off x="-342000" y="4977360"/>
            <a:ext cx="19414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79"/>
          <p:cNvSpPr/>
          <p:nvPr/>
        </p:nvSpPr>
        <p:spPr>
          <a:xfrm rot="240000">
            <a:off x="11880" y="4989600"/>
            <a:ext cx="1630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80"/>
          <p:cNvSpPr/>
          <p:nvPr/>
        </p:nvSpPr>
        <p:spPr>
          <a:xfrm rot="18660000">
            <a:off x="1438920" y="3930840"/>
            <a:ext cx="1267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81"/>
          <p:cNvSpPr/>
          <p:nvPr/>
        </p:nvSpPr>
        <p:spPr>
          <a:xfrm rot="18660000">
            <a:off x="1475280" y="3950640"/>
            <a:ext cx="1267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82"/>
          <p:cNvSpPr/>
          <p:nvPr/>
        </p:nvSpPr>
        <p:spPr>
          <a:xfrm rot="18660000">
            <a:off x="1512720" y="3965760"/>
            <a:ext cx="134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83"/>
          <p:cNvSpPr/>
          <p:nvPr/>
        </p:nvSpPr>
        <p:spPr>
          <a:xfrm rot="18900000">
            <a:off x="1544760" y="398664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84"/>
          <p:cNvSpPr/>
          <p:nvPr/>
        </p:nvSpPr>
        <p:spPr>
          <a:xfrm rot="17940000">
            <a:off x="1250640" y="3855960"/>
            <a:ext cx="117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85"/>
          <p:cNvSpPr/>
          <p:nvPr/>
        </p:nvSpPr>
        <p:spPr>
          <a:xfrm rot="17940000">
            <a:off x="1293840" y="386820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86"/>
          <p:cNvSpPr/>
          <p:nvPr/>
        </p:nvSpPr>
        <p:spPr>
          <a:xfrm rot="18060000">
            <a:off x="1328400" y="3879360"/>
            <a:ext cx="126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87"/>
          <p:cNvSpPr/>
          <p:nvPr/>
        </p:nvSpPr>
        <p:spPr>
          <a:xfrm rot="18360000">
            <a:off x="1368000" y="3900600"/>
            <a:ext cx="1267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88"/>
          <p:cNvSpPr/>
          <p:nvPr/>
        </p:nvSpPr>
        <p:spPr>
          <a:xfrm rot="17280000">
            <a:off x="1032480" y="3808440"/>
            <a:ext cx="11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89"/>
          <p:cNvSpPr/>
          <p:nvPr/>
        </p:nvSpPr>
        <p:spPr>
          <a:xfrm rot="17340000">
            <a:off x="1074600" y="3819240"/>
            <a:ext cx="11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90"/>
          <p:cNvSpPr/>
          <p:nvPr/>
        </p:nvSpPr>
        <p:spPr>
          <a:xfrm rot="17340000">
            <a:off x="1122480" y="3827880"/>
            <a:ext cx="1173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91"/>
          <p:cNvSpPr/>
          <p:nvPr/>
        </p:nvSpPr>
        <p:spPr>
          <a:xfrm rot="17580000">
            <a:off x="1170720" y="383328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92"/>
          <p:cNvSpPr/>
          <p:nvPr/>
        </p:nvSpPr>
        <p:spPr>
          <a:xfrm rot="16740000">
            <a:off x="803160" y="3808800"/>
            <a:ext cx="107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93"/>
          <p:cNvSpPr/>
          <p:nvPr/>
        </p:nvSpPr>
        <p:spPr>
          <a:xfrm rot="16920000">
            <a:off x="847080" y="380628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94"/>
          <p:cNvSpPr/>
          <p:nvPr/>
        </p:nvSpPr>
        <p:spPr>
          <a:xfrm rot="16920000">
            <a:off x="894960" y="3801960"/>
            <a:ext cx="117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95"/>
          <p:cNvSpPr/>
          <p:nvPr/>
        </p:nvSpPr>
        <p:spPr>
          <a:xfrm rot="17040000">
            <a:off x="943200" y="3800160"/>
            <a:ext cx="11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96"/>
          <p:cNvSpPr/>
          <p:nvPr/>
        </p:nvSpPr>
        <p:spPr>
          <a:xfrm rot="16380000">
            <a:off x="567000" y="383688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97"/>
          <p:cNvSpPr/>
          <p:nvPr/>
        </p:nvSpPr>
        <p:spPr>
          <a:xfrm rot="16260000">
            <a:off x="614520" y="383184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98"/>
          <p:cNvSpPr/>
          <p:nvPr/>
        </p:nvSpPr>
        <p:spPr>
          <a:xfrm rot="16320000">
            <a:off x="668520" y="382536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99"/>
          <p:cNvSpPr/>
          <p:nvPr/>
        </p:nvSpPr>
        <p:spPr>
          <a:xfrm rot="16440000">
            <a:off x="714240" y="381780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100"/>
          <p:cNvSpPr/>
          <p:nvPr/>
        </p:nvSpPr>
        <p:spPr>
          <a:xfrm rot="15480000">
            <a:off x="329400" y="3906000"/>
            <a:ext cx="98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101"/>
          <p:cNvSpPr/>
          <p:nvPr/>
        </p:nvSpPr>
        <p:spPr>
          <a:xfrm rot="15360000">
            <a:off x="381960" y="3890880"/>
            <a:ext cx="98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102"/>
          <p:cNvSpPr/>
          <p:nvPr/>
        </p:nvSpPr>
        <p:spPr>
          <a:xfrm rot="15480000">
            <a:off x="426600" y="387324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103"/>
          <p:cNvSpPr/>
          <p:nvPr/>
        </p:nvSpPr>
        <p:spPr>
          <a:xfrm rot="15660000">
            <a:off x="467280" y="385740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104"/>
          <p:cNvSpPr/>
          <p:nvPr/>
        </p:nvSpPr>
        <p:spPr>
          <a:xfrm rot="14220000">
            <a:off x="14760" y="405108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105"/>
          <p:cNvSpPr/>
          <p:nvPr/>
        </p:nvSpPr>
        <p:spPr>
          <a:xfrm rot="14400000">
            <a:off x="104400" y="4002840"/>
            <a:ext cx="98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106"/>
          <p:cNvSpPr/>
          <p:nvPr/>
        </p:nvSpPr>
        <p:spPr>
          <a:xfrm rot="14760000">
            <a:off x="150480" y="3979440"/>
            <a:ext cx="98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107"/>
          <p:cNvSpPr/>
          <p:nvPr/>
        </p:nvSpPr>
        <p:spPr>
          <a:xfrm rot="14760000">
            <a:off x="193680" y="396360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108"/>
          <p:cNvSpPr/>
          <p:nvPr/>
        </p:nvSpPr>
        <p:spPr>
          <a:xfrm rot="15120000">
            <a:off x="243720" y="3937680"/>
            <a:ext cx="98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109"/>
          <p:cNvSpPr/>
          <p:nvPr/>
        </p:nvSpPr>
        <p:spPr>
          <a:xfrm rot="19740000">
            <a:off x="3240" y="533988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110"/>
          <p:cNvSpPr/>
          <p:nvPr/>
        </p:nvSpPr>
        <p:spPr>
          <a:xfrm rot="3300000">
            <a:off x="811440" y="5517720"/>
            <a:ext cx="3819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111"/>
          <p:cNvSpPr/>
          <p:nvPr/>
        </p:nvSpPr>
        <p:spPr>
          <a:xfrm rot="3300000">
            <a:off x="58320" y="4439880"/>
            <a:ext cx="3819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112"/>
          <p:cNvSpPr/>
          <p:nvPr/>
        </p:nvSpPr>
        <p:spPr>
          <a:xfrm rot="19740000">
            <a:off x="1112400" y="4531680"/>
            <a:ext cx="5000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113"/>
          <p:cNvSpPr/>
          <p:nvPr/>
        </p:nvSpPr>
        <p:spPr>
          <a:xfrm rot="5880000">
            <a:off x="318960" y="6213240"/>
            <a:ext cx="217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114"/>
          <p:cNvSpPr/>
          <p:nvPr/>
        </p:nvSpPr>
        <p:spPr>
          <a:xfrm rot="6660000">
            <a:off x="75240" y="6212160"/>
            <a:ext cx="226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115"/>
          <p:cNvSpPr/>
          <p:nvPr/>
        </p:nvSpPr>
        <p:spPr>
          <a:xfrm rot="5220000">
            <a:off x="573840" y="6178680"/>
            <a:ext cx="2077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116"/>
          <p:cNvSpPr/>
          <p:nvPr/>
        </p:nvSpPr>
        <p:spPr>
          <a:xfrm rot="4500000">
            <a:off x="829080" y="6105960"/>
            <a:ext cx="20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117"/>
          <p:cNvSpPr/>
          <p:nvPr/>
        </p:nvSpPr>
        <p:spPr>
          <a:xfrm rot="3780000">
            <a:off x="1064520" y="5995080"/>
            <a:ext cx="2077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118"/>
          <p:cNvSpPr/>
          <p:nvPr/>
        </p:nvSpPr>
        <p:spPr>
          <a:xfrm rot="3060000">
            <a:off x="1289160" y="5853960"/>
            <a:ext cx="2077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119"/>
          <p:cNvSpPr/>
          <p:nvPr/>
        </p:nvSpPr>
        <p:spPr>
          <a:xfrm rot="2100000">
            <a:off x="1487520" y="5680440"/>
            <a:ext cx="20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120"/>
          <p:cNvSpPr/>
          <p:nvPr/>
        </p:nvSpPr>
        <p:spPr>
          <a:xfrm rot="14400000">
            <a:off x="-22320" y="3979800"/>
            <a:ext cx="2077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121"/>
          <p:cNvSpPr/>
          <p:nvPr/>
        </p:nvSpPr>
        <p:spPr>
          <a:xfrm rot="15180000">
            <a:off x="217800" y="3869280"/>
            <a:ext cx="20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122"/>
          <p:cNvSpPr/>
          <p:nvPr/>
        </p:nvSpPr>
        <p:spPr>
          <a:xfrm rot="16620000">
            <a:off x="713160" y="3759840"/>
            <a:ext cx="217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123"/>
          <p:cNvSpPr/>
          <p:nvPr/>
        </p:nvSpPr>
        <p:spPr>
          <a:xfrm rot="17280000">
            <a:off x="949320" y="3748680"/>
            <a:ext cx="2358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124"/>
          <p:cNvSpPr/>
          <p:nvPr/>
        </p:nvSpPr>
        <p:spPr>
          <a:xfrm rot="17940000">
            <a:off x="1173240" y="3795120"/>
            <a:ext cx="2437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125"/>
          <p:cNvSpPr/>
          <p:nvPr/>
        </p:nvSpPr>
        <p:spPr>
          <a:xfrm rot="18420000">
            <a:off x="1378800" y="3863520"/>
            <a:ext cx="2628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126"/>
          <p:cNvSpPr/>
          <p:nvPr/>
        </p:nvSpPr>
        <p:spPr>
          <a:xfrm rot="18960000">
            <a:off x="1562040" y="3970800"/>
            <a:ext cx="2624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127"/>
          <p:cNvSpPr/>
          <p:nvPr/>
        </p:nvSpPr>
        <p:spPr>
          <a:xfrm rot="19380000">
            <a:off x="1707840" y="4108320"/>
            <a:ext cx="2721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128"/>
          <p:cNvSpPr/>
          <p:nvPr/>
        </p:nvSpPr>
        <p:spPr>
          <a:xfrm rot="19860000">
            <a:off x="1821600" y="4271760"/>
            <a:ext cx="2624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129"/>
          <p:cNvSpPr/>
          <p:nvPr/>
        </p:nvSpPr>
        <p:spPr>
          <a:xfrm rot="20400000">
            <a:off x="1904040" y="4457160"/>
            <a:ext cx="2624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130"/>
          <p:cNvSpPr/>
          <p:nvPr/>
        </p:nvSpPr>
        <p:spPr>
          <a:xfrm rot="20820000">
            <a:off x="1935720" y="4655160"/>
            <a:ext cx="2624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131"/>
          <p:cNvSpPr/>
          <p:nvPr/>
        </p:nvSpPr>
        <p:spPr>
          <a:xfrm rot="21300000">
            <a:off x="1922760" y="4869720"/>
            <a:ext cx="2624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132"/>
          <p:cNvSpPr/>
          <p:nvPr/>
        </p:nvSpPr>
        <p:spPr>
          <a:xfrm rot="720000">
            <a:off x="1789920" y="5295960"/>
            <a:ext cx="2358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133"/>
          <p:cNvSpPr/>
          <p:nvPr/>
        </p:nvSpPr>
        <p:spPr>
          <a:xfrm rot="1500000">
            <a:off x="1650600" y="5500080"/>
            <a:ext cx="2196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134"/>
          <p:cNvSpPr/>
          <p:nvPr/>
        </p:nvSpPr>
        <p:spPr>
          <a:xfrm>
            <a:off x="1348200" y="4979160"/>
            <a:ext cx="321120" cy="18864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135"/>
          <p:cNvSpPr/>
          <p:nvPr/>
        </p:nvSpPr>
        <p:spPr>
          <a:xfrm>
            <a:off x="33120" y="4322520"/>
            <a:ext cx="140400" cy="12204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136"/>
          <p:cNvSpPr/>
          <p:nvPr/>
        </p:nvSpPr>
        <p:spPr>
          <a:xfrm>
            <a:off x="156600" y="4210200"/>
            <a:ext cx="158040" cy="1393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137"/>
          <p:cNvSpPr/>
          <p:nvPr/>
        </p:nvSpPr>
        <p:spPr>
          <a:xfrm>
            <a:off x="1074600" y="5559120"/>
            <a:ext cx="129600" cy="1216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138"/>
          <p:cNvSpPr/>
          <p:nvPr/>
        </p:nvSpPr>
        <p:spPr>
          <a:xfrm>
            <a:off x="1490760" y="4417920"/>
            <a:ext cx="140760" cy="1123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139"/>
          <p:cNvSpPr/>
          <p:nvPr/>
        </p:nvSpPr>
        <p:spPr>
          <a:xfrm>
            <a:off x="1424520" y="4313520"/>
            <a:ext cx="140400" cy="13140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140"/>
          <p:cNvSpPr/>
          <p:nvPr/>
        </p:nvSpPr>
        <p:spPr>
          <a:xfrm>
            <a:off x="14040" y="6090120"/>
            <a:ext cx="75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141"/>
          <p:cNvSpPr/>
          <p:nvPr/>
        </p:nvSpPr>
        <p:spPr>
          <a:xfrm>
            <a:off x="14040" y="4058280"/>
            <a:ext cx="45720" cy="7416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142"/>
          <p:cNvSpPr/>
          <p:nvPr/>
        </p:nvSpPr>
        <p:spPr>
          <a:xfrm>
            <a:off x="14040" y="6099840"/>
            <a:ext cx="55080" cy="10260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143"/>
          <p:cNvSpPr/>
          <p:nvPr/>
        </p:nvSpPr>
        <p:spPr>
          <a:xfrm rot="240000">
            <a:off x="1870560" y="5077080"/>
            <a:ext cx="2530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144"/>
          <p:cNvSpPr/>
          <p:nvPr/>
        </p:nvSpPr>
        <p:spPr>
          <a:xfrm rot="16020000">
            <a:off x="466560" y="3790080"/>
            <a:ext cx="217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145"/>
          <p:cNvSpPr/>
          <p:nvPr/>
        </p:nvSpPr>
        <p:spPr>
          <a:xfrm>
            <a:off x="223200" y="5671440"/>
            <a:ext cx="226440" cy="242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146"/>
          <p:cNvSpPr/>
          <p:nvPr/>
        </p:nvSpPr>
        <p:spPr>
          <a:xfrm rot="18720000">
            <a:off x="980280" y="5636160"/>
            <a:ext cx="105840" cy="10764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147"/>
          <p:cNvSpPr/>
          <p:nvPr/>
        </p:nvSpPr>
        <p:spPr>
          <a:xfrm>
            <a:off x="374760" y="3975840"/>
            <a:ext cx="549000" cy="2014200"/>
          </a:xfrm>
          <a:prstGeom prst="rect">
            <a:avLst/>
          </a:prstGeom>
          <a:gradFill>
            <a:gsLst>
              <a:gs pos="0">
                <a:srgbClr val="575967"/>
              </a:gs>
              <a:gs pos="100000">
                <a:srgbClr val="5b5d6b"/>
              </a:gs>
            </a:gsLst>
            <a:lin ang="81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148"/>
          <p:cNvSpPr/>
          <p:nvPr/>
        </p:nvSpPr>
        <p:spPr>
          <a:xfrm rot="19920000">
            <a:off x="466920" y="4840560"/>
            <a:ext cx="348120" cy="273960"/>
          </a:xfrm>
          <a:prstGeom prst="ellipse">
            <a:avLst/>
          </a:prstGeom>
          <a:gradFill>
            <a:gsLst>
              <a:gs pos="0">
                <a:srgbClr val="5b5d6b"/>
              </a:gs>
              <a:gs pos="50000">
                <a:srgbClr val="525460"/>
              </a:gs>
              <a:gs pos="100000">
                <a:srgbClr val="5b5d6b"/>
              </a:gs>
            </a:gsLst>
            <a:lin ang="81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PlaceHolder 149"/>
          <p:cNvSpPr>
            <a:spLocks noGrp="1"/>
          </p:cNvSpPr>
          <p:nvPr>
            <p:ph type="title"/>
          </p:nvPr>
        </p:nvSpPr>
        <p:spPr>
          <a:xfrm>
            <a:off x="301320" y="82440"/>
            <a:ext cx="8535960" cy="143208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mk-MK" sz="4400">
                <a:latin typeface="Tahoma"/>
              </a:rPr>
              <a:t>Click to edit the title text format</a:t>
            </a:r>
            <a:endParaRPr/>
          </a:p>
        </p:txBody>
      </p:sp>
      <p:sp>
        <p:nvSpPr>
          <p:cNvPr id="461" name="PlaceHolder 150"/>
          <p:cNvSpPr>
            <a:spLocks noGrp="1"/>
          </p:cNvSpPr>
          <p:nvPr>
            <p:ph type="dt"/>
          </p:nvPr>
        </p:nvSpPr>
        <p:spPr>
          <a:xfrm>
            <a:off x="301320" y="6245280"/>
            <a:ext cx="2284200" cy="47160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/>
          </a:p>
        </p:txBody>
      </p:sp>
      <p:sp>
        <p:nvSpPr>
          <p:cNvPr id="462" name="PlaceHolder 151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0800" cy="47160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&lt;footer&gt;</a:t>
            </a:r>
            <a:endParaRPr/>
          </a:p>
        </p:txBody>
      </p:sp>
      <p:sp>
        <p:nvSpPr>
          <p:cNvPr id="463" name="PlaceHolder 152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284560" cy="47160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21167D90-2EB1-49DD-924A-D62A9DD384FA}" type="slidenum">
              <a:rPr lang="en-US" sz="1000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/>
          </a:p>
        </p:txBody>
      </p:sp>
      <p:sp>
        <p:nvSpPr>
          <p:cNvPr id="464" name="PlaceHolder 153"/>
          <p:cNvSpPr>
            <a:spLocks noGrp="1"/>
          </p:cNvSpPr>
          <p:nvPr>
            <p:ph type="body"/>
          </p:nvPr>
        </p:nvSpPr>
        <p:spPr>
          <a:xfrm>
            <a:off x="301320" y="1600200"/>
            <a:ext cx="8535960" cy="449424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lang="mk-MK" sz="3200">
                <a:latin typeface="Tahoma"/>
              </a:rPr>
              <a:t>Click to edit the outline text format</a:t>
            </a:r>
            <a:endParaRPr/>
          </a:p>
          <a:p>
            <a:pPr lvl="1"/>
            <a:r>
              <a:rPr lang="mk-MK" sz="2800">
                <a:latin typeface="Tahoma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mk-MK" sz="2400">
                <a:latin typeface="Tahoma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mk-MK" sz="2000">
                <a:latin typeface="Tahoma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mk-MK" sz="2000">
                <a:latin typeface="Tahoma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mk-MK" sz="2000">
                <a:latin typeface="Tahoma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mk-MK" sz="2000">
                <a:latin typeface="Tahom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2220840" y="1771560"/>
            <a:ext cx="4467240" cy="3348000"/>
          </a:xfrm>
          <a:prstGeom prst="rect">
            <a:avLst/>
          </a:prstGeom>
          <a:noFill/>
          <a:ln w="1512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2"/>
          <p:cNvSpPr/>
          <p:nvPr/>
        </p:nvSpPr>
        <p:spPr>
          <a:xfrm>
            <a:off x="1066680" y="1771560"/>
            <a:ext cx="6294600" cy="3754440"/>
          </a:xfrm>
          <a:prstGeom prst="rect">
            <a:avLst/>
          </a:prstGeom>
          <a:noFill/>
          <a:ln w="165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3"/>
          <p:cNvSpPr/>
          <p:nvPr/>
        </p:nvSpPr>
        <p:spPr>
          <a:xfrm>
            <a:off x="31680" y="1697040"/>
            <a:ext cx="9097920" cy="4930920"/>
          </a:xfrm>
          <a:prstGeom prst="rect">
            <a:avLst/>
          </a:prstGeom>
          <a:noFill/>
          <a:ln w="165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4"/>
          <p:cNvSpPr/>
          <p:nvPr/>
        </p:nvSpPr>
        <p:spPr>
          <a:xfrm>
            <a:off x="384120" y="1817640"/>
            <a:ext cx="8748720" cy="4380120"/>
          </a:xfrm>
          <a:prstGeom prst="rect">
            <a:avLst/>
          </a:prstGeom>
          <a:noFill/>
          <a:ln w="1512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5"/>
          <p:cNvSpPr/>
          <p:nvPr/>
        </p:nvSpPr>
        <p:spPr>
          <a:xfrm>
            <a:off x="7683480" y="1562040"/>
            <a:ext cx="1252440" cy="1886040"/>
          </a:xfrm>
          <a:prstGeom prst="rect">
            <a:avLst/>
          </a:prstGeom>
          <a:noFill/>
          <a:ln w="1512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6"/>
          <p:cNvSpPr/>
          <p:nvPr/>
        </p:nvSpPr>
        <p:spPr>
          <a:xfrm>
            <a:off x="8211960" y="1422360"/>
            <a:ext cx="917640" cy="1771560"/>
          </a:xfrm>
          <a:prstGeom prst="rect">
            <a:avLst/>
          </a:prstGeom>
          <a:noFill/>
          <a:ln w="165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7"/>
          <p:cNvSpPr/>
          <p:nvPr/>
        </p:nvSpPr>
        <p:spPr>
          <a:xfrm>
            <a:off x="5224320" y="1536840"/>
            <a:ext cx="3921120" cy="3801960"/>
          </a:xfrm>
          <a:prstGeom prst="rect">
            <a:avLst/>
          </a:prstGeom>
          <a:noFill/>
          <a:ln w="165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8"/>
          <p:cNvSpPr/>
          <p:nvPr/>
        </p:nvSpPr>
        <p:spPr>
          <a:xfrm>
            <a:off x="3755880" y="1693800"/>
            <a:ext cx="2219400" cy="213984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9"/>
          <p:cNvSpPr/>
          <p:nvPr/>
        </p:nvSpPr>
        <p:spPr>
          <a:xfrm>
            <a:off x="6786720" y="3224160"/>
            <a:ext cx="1992240" cy="128448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10"/>
          <p:cNvSpPr/>
          <p:nvPr/>
        </p:nvSpPr>
        <p:spPr>
          <a:xfrm>
            <a:off x="4626000" y="5518080"/>
            <a:ext cx="4519440" cy="124956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11"/>
          <p:cNvSpPr/>
          <p:nvPr/>
        </p:nvSpPr>
        <p:spPr>
          <a:xfrm>
            <a:off x="8640720" y="1463760"/>
            <a:ext cx="504720" cy="135396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12"/>
          <p:cNvSpPr/>
          <p:nvPr/>
        </p:nvSpPr>
        <p:spPr>
          <a:xfrm>
            <a:off x="7864560" y="5664240"/>
            <a:ext cx="1023840" cy="620640"/>
          </a:xfrm>
          <a:prstGeom prst="rect">
            <a:avLst/>
          </a:prstGeom>
          <a:noFill/>
          <a:ln w="1764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13"/>
          <p:cNvSpPr/>
          <p:nvPr/>
        </p:nvSpPr>
        <p:spPr>
          <a:xfrm>
            <a:off x="79200" y="3809880"/>
            <a:ext cx="4341960" cy="3046680"/>
          </a:xfrm>
          <a:prstGeom prst="rect">
            <a:avLst/>
          </a:prstGeom>
          <a:noFill/>
          <a:ln w="9360">
            <a:solidFill>
              <a:srgbClr val="5b5d6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14"/>
          <p:cNvSpPr/>
          <p:nvPr/>
        </p:nvSpPr>
        <p:spPr>
          <a:xfrm rot="6780000">
            <a:off x="102600" y="6157440"/>
            <a:ext cx="117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15"/>
          <p:cNvSpPr/>
          <p:nvPr/>
        </p:nvSpPr>
        <p:spPr>
          <a:xfrm rot="6780000">
            <a:off x="57240" y="615420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16"/>
          <p:cNvSpPr/>
          <p:nvPr/>
        </p:nvSpPr>
        <p:spPr>
          <a:xfrm rot="6780000">
            <a:off x="14040" y="6146280"/>
            <a:ext cx="117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17"/>
          <p:cNvSpPr/>
          <p:nvPr/>
        </p:nvSpPr>
        <p:spPr>
          <a:xfrm rot="6000000">
            <a:off x="337320" y="616032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18"/>
          <p:cNvSpPr/>
          <p:nvPr/>
        </p:nvSpPr>
        <p:spPr>
          <a:xfrm rot="6000000">
            <a:off x="294840" y="616968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19"/>
          <p:cNvSpPr/>
          <p:nvPr/>
        </p:nvSpPr>
        <p:spPr>
          <a:xfrm rot="6240000">
            <a:off x="244080" y="616824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20"/>
          <p:cNvSpPr/>
          <p:nvPr/>
        </p:nvSpPr>
        <p:spPr>
          <a:xfrm rot="6240000">
            <a:off x="198360" y="616500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21"/>
          <p:cNvSpPr/>
          <p:nvPr/>
        </p:nvSpPr>
        <p:spPr>
          <a:xfrm rot="5400000">
            <a:off x="581040" y="613836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22"/>
          <p:cNvSpPr/>
          <p:nvPr/>
        </p:nvSpPr>
        <p:spPr>
          <a:xfrm rot="5400000">
            <a:off x="532080" y="614340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23"/>
          <p:cNvSpPr/>
          <p:nvPr/>
        </p:nvSpPr>
        <p:spPr>
          <a:xfrm rot="5580000">
            <a:off x="484920" y="6152400"/>
            <a:ext cx="107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24"/>
          <p:cNvSpPr/>
          <p:nvPr/>
        </p:nvSpPr>
        <p:spPr>
          <a:xfrm rot="5760000">
            <a:off x="430560" y="615852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25"/>
          <p:cNvSpPr/>
          <p:nvPr/>
        </p:nvSpPr>
        <p:spPr>
          <a:xfrm rot="4740000">
            <a:off x="821520" y="6076440"/>
            <a:ext cx="98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26"/>
          <p:cNvSpPr/>
          <p:nvPr/>
        </p:nvSpPr>
        <p:spPr>
          <a:xfrm rot="4920000">
            <a:off x="772560" y="608292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27"/>
          <p:cNvSpPr/>
          <p:nvPr/>
        </p:nvSpPr>
        <p:spPr>
          <a:xfrm rot="4920000">
            <a:off x="723960" y="610668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28"/>
          <p:cNvSpPr/>
          <p:nvPr/>
        </p:nvSpPr>
        <p:spPr>
          <a:xfrm rot="5040000">
            <a:off x="676080" y="610992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29"/>
          <p:cNvSpPr/>
          <p:nvPr/>
        </p:nvSpPr>
        <p:spPr>
          <a:xfrm rot="3840000">
            <a:off x="1053000" y="5968440"/>
            <a:ext cx="98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30"/>
          <p:cNvSpPr/>
          <p:nvPr/>
        </p:nvSpPr>
        <p:spPr>
          <a:xfrm rot="3840000">
            <a:off x="1005840" y="599688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31"/>
          <p:cNvSpPr/>
          <p:nvPr/>
        </p:nvSpPr>
        <p:spPr>
          <a:xfrm rot="4080000">
            <a:off x="962280" y="601308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32"/>
          <p:cNvSpPr/>
          <p:nvPr/>
        </p:nvSpPr>
        <p:spPr>
          <a:xfrm rot="4320000">
            <a:off x="914040" y="603504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33"/>
          <p:cNvSpPr/>
          <p:nvPr/>
        </p:nvSpPr>
        <p:spPr>
          <a:xfrm rot="3360000">
            <a:off x="1268640" y="584352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34"/>
          <p:cNvSpPr/>
          <p:nvPr/>
        </p:nvSpPr>
        <p:spPr>
          <a:xfrm rot="3360000">
            <a:off x="1225080" y="586908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35"/>
          <p:cNvSpPr/>
          <p:nvPr/>
        </p:nvSpPr>
        <p:spPr>
          <a:xfrm rot="3360000">
            <a:off x="1182240" y="589752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36"/>
          <p:cNvSpPr/>
          <p:nvPr/>
        </p:nvSpPr>
        <p:spPr>
          <a:xfrm rot="3840000">
            <a:off x="1137240" y="592416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37"/>
          <p:cNvSpPr/>
          <p:nvPr/>
        </p:nvSpPr>
        <p:spPr>
          <a:xfrm rot="2280000">
            <a:off x="1465560" y="5688360"/>
            <a:ext cx="107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38"/>
          <p:cNvSpPr/>
          <p:nvPr/>
        </p:nvSpPr>
        <p:spPr>
          <a:xfrm rot="2280000">
            <a:off x="1427400" y="571860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39"/>
          <p:cNvSpPr/>
          <p:nvPr/>
        </p:nvSpPr>
        <p:spPr>
          <a:xfrm rot="2700000">
            <a:off x="1389960" y="575280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40"/>
          <p:cNvSpPr/>
          <p:nvPr/>
        </p:nvSpPr>
        <p:spPr>
          <a:xfrm rot="2700000">
            <a:off x="1348560" y="578196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41"/>
          <p:cNvSpPr/>
          <p:nvPr/>
        </p:nvSpPr>
        <p:spPr>
          <a:xfrm rot="1500000">
            <a:off x="1633320" y="551124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42"/>
          <p:cNvSpPr/>
          <p:nvPr/>
        </p:nvSpPr>
        <p:spPr>
          <a:xfrm rot="1500000">
            <a:off x="1604520" y="554904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43"/>
          <p:cNvSpPr/>
          <p:nvPr/>
        </p:nvSpPr>
        <p:spPr>
          <a:xfrm rot="1800000">
            <a:off x="1571400" y="558288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44"/>
          <p:cNvSpPr/>
          <p:nvPr/>
        </p:nvSpPr>
        <p:spPr>
          <a:xfrm rot="1800000">
            <a:off x="1536480" y="562428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45"/>
          <p:cNvSpPr/>
          <p:nvPr/>
        </p:nvSpPr>
        <p:spPr>
          <a:xfrm rot="840000">
            <a:off x="1764720" y="532116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46"/>
          <p:cNvSpPr/>
          <p:nvPr/>
        </p:nvSpPr>
        <p:spPr>
          <a:xfrm rot="840000">
            <a:off x="1745280" y="536256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47"/>
          <p:cNvSpPr/>
          <p:nvPr/>
        </p:nvSpPr>
        <p:spPr>
          <a:xfrm rot="1320000">
            <a:off x="1726200" y="540396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48"/>
          <p:cNvSpPr/>
          <p:nvPr/>
        </p:nvSpPr>
        <p:spPr>
          <a:xfrm rot="1320000">
            <a:off x="1691640" y="543564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49"/>
          <p:cNvSpPr/>
          <p:nvPr/>
        </p:nvSpPr>
        <p:spPr>
          <a:xfrm rot="480000">
            <a:off x="1857600" y="5115240"/>
            <a:ext cx="126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50"/>
          <p:cNvSpPr/>
          <p:nvPr/>
        </p:nvSpPr>
        <p:spPr>
          <a:xfrm rot="540000">
            <a:off x="1843920" y="5159880"/>
            <a:ext cx="126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51"/>
          <p:cNvSpPr/>
          <p:nvPr/>
        </p:nvSpPr>
        <p:spPr>
          <a:xfrm rot="720000">
            <a:off x="1829880" y="5200560"/>
            <a:ext cx="126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52"/>
          <p:cNvSpPr/>
          <p:nvPr/>
        </p:nvSpPr>
        <p:spPr>
          <a:xfrm rot="720000">
            <a:off x="1809000" y="5240160"/>
            <a:ext cx="11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53"/>
          <p:cNvSpPr/>
          <p:nvPr/>
        </p:nvSpPr>
        <p:spPr>
          <a:xfrm rot="21300000">
            <a:off x="1919880" y="4920120"/>
            <a:ext cx="1263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54"/>
          <p:cNvSpPr/>
          <p:nvPr/>
        </p:nvSpPr>
        <p:spPr>
          <a:xfrm>
            <a:off x="1904040" y="4956840"/>
            <a:ext cx="126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55"/>
          <p:cNvSpPr/>
          <p:nvPr/>
        </p:nvSpPr>
        <p:spPr>
          <a:xfrm>
            <a:off x="1902600" y="4996080"/>
            <a:ext cx="126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56"/>
          <p:cNvSpPr/>
          <p:nvPr/>
        </p:nvSpPr>
        <p:spPr>
          <a:xfrm rot="240000">
            <a:off x="1884600" y="5032800"/>
            <a:ext cx="1263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57"/>
          <p:cNvSpPr/>
          <p:nvPr/>
        </p:nvSpPr>
        <p:spPr>
          <a:xfrm rot="20880000">
            <a:off x="1932120" y="47091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58"/>
          <p:cNvSpPr/>
          <p:nvPr/>
        </p:nvSpPr>
        <p:spPr>
          <a:xfrm rot="21120000">
            <a:off x="1933920" y="47487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59"/>
          <p:cNvSpPr/>
          <p:nvPr/>
        </p:nvSpPr>
        <p:spPr>
          <a:xfrm rot="21120000">
            <a:off x="1933920" y="47865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60"/>
          <p:cNvSpPr/>
          <p:nvPr/>
        </p:nvSpPr>
        <p:spPr>
          <a:xfrm rot="21300000">
            <a:off x="1931040" y="4831200"/>
            <a:ext cx="1263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61"/>
          <p:cNvSpPr/>
          <p:nvPr/>
        </p:nvSpPr>
        <p:spPr>
          <a:xfrm rot="20460000">
            <a:off x="1915200" y="451476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62"/>
          <p:cNvSpPr/>
          <p:nvPr/>
        </p:nvSpPr>
        <p:spPr>
          <a:xfrm rot="20640000">
            <a:off x="1923120" y="45471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63"/>
          <p:cNvSpPr/>
          <p:nvPr/>
        </p:nvSpPr>
        <p:spPr>
          <a:xfrm rot="20640000">
            <a:off x="1927800" y="458532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64"/>
          <p:cNvSpPr/>
          <p:nvPr/>
        </p:nvSpPr>
        <p:spPr>
          <a:xfrm rot="20760000">
            <a:off x="1932480" y="463176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65"/>
          <p:cNvSpPr/>
          <p:nvPr/>
        </p:nvSpPr>
        <p:spPr>
          <a:xfrm rot="20040000">
            <a:off x="1851480" y="4330440"/>
            <a:ext cx="133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66"/>
          <p:cNvSpPr/>
          <p:nvPr/>
        </p:nvSpPr>
        <p:spPr>
          <a:xfrm rot="20220000">
            <a:off x="1865880" y="437184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67"/>
          <p:cNvSpPr/>
          <p:nvPr/>
        </p:nvSpPr>
        <p:spPr>
          <a:xfrm rot="20220000">
            <a:off x="1878480" y="4408200"/>
            <a:ext cx="133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68"/>
          <p:cNvSpPr/>
          <p:nvPr/>
        </p:nvSpPr>
        <p:spPr>
          <a:xfrm rot="20220000">
            <a:off x="1894680" y="4440240"/>
            <a:ext cx="133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69"/>
          <p:cNvSpPr/>
          <p:nvPr/>
        </p:nvSpPr>
        <p:spPr>
          <a:xfrm rot="19680000">
            <a:off x="1745640" y="417816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70"/>
          <p:cNvSpPr/>
          <p:nvPr/>
        </p:nvSpPr>
        <p:spPr>
          <a:xfrm rot="19740000">
            <a:off x="1767600" y="420192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71"/>
          <p:cNvSpPr/>
          <p:nvPr/>
        </p:nvSpPr>
        <p:spPr>
          <a:xfrm rot="19860000">
            <a:off x="1791720" y="424008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72"/>
          <p:cNvSpPr/>
          <p:nvPr/>
        </p:nvSpPr>
        <p:spPr>
          <a:xfrm rot="19860000">
            <a:off x="1812240" y="426708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73"/>
          <p:cNvSpPr/>
          <p:nvPr/>
        </p:nvSpPr>
        <p:spPr>
          <a:xfrm rot="19140000">
            <a:off x="1612800" y="4034160"/>
            <a:ext cx="134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74"/>
          <p:cNvSpPr/>
          <p:nvPr/>
        </p:nvSpPr>
        <p:spPr>
          <a:xfrm rot="19140000">
            <a:off x="1645560" y="406404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75"/>
          <p:cNvSpPr/>
          <p:nvPr/>
        </p:nvSpPr>
        <p:spPr>
          <a:xfrm rot="19140000">
            <a:off x="1669320" y="408924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76"/>
          <p:cNvSpPr/>
          <p:nvPr/>
        </p:nvSpPr>
        <p:spPr>
          <a:xfrm rot="19260000">
            <a:off x="1698120" y="411300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77"/>
          <p:cNvSpPr/>
          <p:nvPr/>
        </p:nvSpPr>
        <p:spPr>
          <a:xfrm>
            <a:off x="772200" y="4070880"/>
            <a:ext cx="282960" cy="23760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78"/>
          <p:cNvSpPr/>
          <p:nvPr/>
        </p:nvSpPr>
        <p:spPr>
          <a:xfrm rot="6600000">
            <a:off x="-342000" y="4977360"/>
            <a:ext cx="19414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79"/>
          <p:cNvSpPr/>
          <p:nvPr/>
        </p:nvSpPr>
        <p:spPr>
          <a:xfrm rot="240000">
            <a:off x="11880" y="4989600"/>
            <a:ext cx="1630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80"/>
          <p:cNvSpPr/>
          <p:nvPr/>
        </p:nvSpPr>
        <p:spPr>
          <a:xfrm rot="18660000">
            <a:off x="1438920" y="3930840"/>
            <a:ext cx="1267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81"/>
          <p:cNvSpPr/>
          <p:nvPr/>
        </p:nvSpPr>
        <p:spPr>
          <a:xfrm rot="18660000">
            <a:off x="1475280" y="3950640"/>
            <a:ext cx="1267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82"/>
          <p:cNvSpPr/>
          <p:nvPr/>
        </p:nvSpPr>
        <p:spPr>
          <a:xfrm rot="18660000">
            <a:off x="1512720" y="3965760"/>
            <a:ext cx="134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CustomShape 83"/>
          <p:cNvSpPr/>
          <p:nvPr/>
        </p:nvSpPr>
        <p:spPr>
          <a:xfrm rot="18900000">
            <a:off x="1544760" y="3986640"/>
            <a:ext cx="134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84"/>
          <p:cNvSpPr/>
          <p:nvPr/>
        </p:nvSpPr>
        <p:spPr>
          <a:xfrm rot="17940000">
            <a:off x="1250640" y="3855960"/>
            <a:ext cx="117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85"/>
          <p:cNvSpPr/>
          <p:nvPr/>
        </p:nvSpPr>
        <p:spPr>
          <a:xfrm rot="17940000">
            <a:off x="1293840" y="386820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86"/>
          <p:cNvSpPr/>
          <p:nvPr/>
        </p:nvSpPr>
        <p:spPr>
          <a:xfrm rot="18060000">
            <a:off x="1328400" y="3879360"/>
            <a:ext cx="126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87"/>
          <p:cNvSpPr/>
          <p:nvPr/>
        </p:nvSpPr>
        <p:spPr>
          <a:xfrm rot="18360000">
            <a:off x="1368000" y="3900600"/>
            <a:ext cx="1267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88"/>
          <p:cNvSpPr/>
          <p:nvPr/>
        </p:nvSpPr>
        <p:spPr>
          <a:xfrm rot="17280000">
            <a:off x="1032480" y="3808440"/>
            <a:ext cx="11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89"/>
          <p:cNvSpPr/>
          <p:nvPr/>
        </p:nvSpPr>
        <p:spPr>
          <a:xfrm rot="17340000">
            <a:off x="1074600" y="3819240"/>
            <a:ext cx="11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90"/>
          <p:cNvSpPr/>
          <p:nvPr/>
        </p:nvSpPr>
        <p:spPr>
          <a:xfrm rot="17340000">
            <a:off x="1122480" y="3827880"/>
            <a:ext cx="1173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91"/>
          <p:cNvSpPr/>
          <p:nvPr/>
        </p:nvSpPr>
        <p:spPr>
          <a:xfrm rot="17580000">
            <a:off x="1170720" y="383328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92"/>
          <p:cNvSpPr/>
          <p:nvPr/>
        </p:nvSpPr>
        <p:spPr>
          <a:xfrm rot="16740000">
            <a:off x="803160" y="3808800"/>
            <a:ext cx="107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93"/>
          <p:cNvSpPr/>
          <p:nvPr/>
        </p:nvSpPr>
        <p:spPr>
          <a:xfrm rot="16920000">
            <a:off x="847080" y="380628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94"/>
          <p:cNvSpPr/>
          <p:nvPr/>
        </p:nvSpPr>
        <p:spPr>
          <a:xfrm rot="16920000">
            <a:off x="894960" y="3801960"/>
            <a:ext cx="1170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95"/>
          <p:cNvSpPr/>
          <p:nvPr/>
        </p:nvSpPr>
        <p:spPr>
          <a:xfrm rot="17040000">
            <a:off x="943200" y="3800160"/>
            <a:ext cx="11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96"/>
          <p:cNvSpPr/>
          <p:nvPr/>
        </p:nvSpPr>
        <p:spPr>
          <a:xfrm rot="16380000">
            <a:off x="567000" y="383688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97"/>
          <p:cNvSpPr/>
          <p:nvPr/>
        </p:nvSpPr>
        <p:spPr>
          <a:xfrm rot="16260000">
            <a:off x="614520" y="3831840"/>
            <a:ext cx="1076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98"/>
          <p:cNvSpPr/>
          <p:nvPr/>
        </p:nvSpPr>
        <p:spPr>
          <a:xfrm rot="16320000">
            <a:off x="668520" y="382536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99"/>
          <p:cNvSpPr/>
          <p:nvPr/>
        </p:nvSpPr>
        <p:spPr>
          <a:xfrm rot="16440000">
            <a:off x="714240" y="381780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100"/>
          <p:cNvSpPr/>
          <p:nvPr/>
        </p:nvSpPr>
        <p:spPr>
          <a:xfrm rot="15480000">
            <a:off x="329400" y="3906000"/>
            <a:ext cx="982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101"/>
          <p:cNvSpPr/>
          <p:nvPr/>
        </p:nvSpPr>
        <p:spPr>
          <a:xfrm rot="15360000">
            <a:off x="381960" y="3890880"/>
            <a:ext cx="98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ustomShape 102"/>
          <p:cNvSpPr/>
          <p:nvPr/>
        </p:nvSpPr>
        <p:spPr>
          <a:xfrm rot="15480000">
            <a:off x="426600" y="3873240"/>
            <a:ext cx="979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CustomShape 103"/>
          <p:cNvSpPr/>
          <p:nvPr/>
        </p:nvSpPr>
        <p:spPr>
          <a:xfrm rot="15660000">
            <a:off x="467280" y="3857400"/>
            <a:ext cx="1076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CustomShape 104"/>
          <p:cNvSpPr/>
          <p:nvPr/>
        </p:nvSpPr>
        <p:spPr>
          <a:xfrm rot="14220000">
            <a:off x="14760" y="405108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105"/>
          <p:cNvSpPr/>
          <p:nvPr/>
        </p:nvSpPr>
        <p:spPr>
          <a:xfrm rot="14400000">
            <a:off x="104400" y="4002840"/>
            <a:ext cx="98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106"/>
          <p:cNvSpPr/>
          <p:nvPr/>
        </p:nvSpPr>
        <p:spPr>
          <a:xfrm rot="14760000">
            <a:off x="150480" y="3979440"/>
            <a:ext cx="98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107"/>
          <p:cNvSpPr/>
          <p:nvPr/>
        </p:nvSpPr>
        <p:spPr>
          <a:xfrm rot="14760000">
            <a:off x="193680" y="3963600"/>
            <a:ext cx="979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108"/>
          <p:cNvSpPr/>
          <p:nvPr/>
        </p:nvSpPr>
        <p:spPr>
          <a:xfrm rot="15120000">
            <a:off x="243720" y="3937680"/>
            <a:ext cx="982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109"/>
          <p:cNvSpPr/>
          <p:nvPr/>
        </p:nvSpPr>
        <p:spPr>
          <a:xfrm rot="19740000">
            <a:off x="3240" y="5339880"/>
            <a:ext cx="1170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CustomShape 110"/>
          <p:cNvSpPr/>
          <p:nvPr/>
        </p:nvSpPr>
        <p:spPr>
          <a:xfrm rot="3300000">
            <a:off x="811440" y="5517720"/>
            <a:ext cx="3819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CustomShape 111"/>
          <p:cNvSpPr/>
          <p:nvPr/>
        </p:nvSpPr>
        <p:spPr>
          <a:xfrm rot="3300000">
            <a:off x="58320" y="4439880"/>
            <a:ext cx="3819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112"/>
          <p:cNvSpPr/>
          <p:nvPr/>
        </p:nvSpPr>
        <p:spPr>
          <a:xfrm rot="19740000">
            <a:off x="1112400" y="4531680"/>
            <a:ext cx="5000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113"/>
          <p:cNvSpPr/>
          <p:nvPr/>
        </p:nvSpPr>
        <p:spPr>
          <a:xfrm rot="5880000">
            <a:off x="318960" y="6213240"/>
            <a:ext cx="217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CustomShape 114"/>
          <p:cNvSpPr/>
          <p:nvPr/>
        </p:nvSpPr>
        <p:spPr>
          <a:xfrm rot="6660000">
            <a:off x="75240" y="6212160"/>
            <a:ext cx="226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CustomShape 115"/>
          <p:cNvSpPr/>
          <p:nvPr/>
        </p:nvSpPr>
        <p:spPr>
          <a:xfrm rot="5220000">
            <a:off x="573840" y="6178680"/>
            <a:ext cx="2077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CustomShape 116"/>
          <p:cNvSpPr/>
          <p:nvPr/>
        </p:nvSpPr>
        <p:spPr>
          <a:xfrm rot="4500000">
            <a:off x="829080" y="6105960"/>
            <a:ext cx="20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117"/>
          <p:cNvSpPr/>
          <p:nvPr/>
        </p:nvSpPr>
        <p:spPr>
          <a:xfrm rot="3780000">
            <a:off x="1064520" y="5995080"/>
            <a:ext cx="2077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CustomShape 118"/>
          <p:cNvSpPr/>
          <p:nvPr/>
        </p:nvSpPr>
        <p:spPr>
          <a:xfrm rot="3060000">
            <a:off x="1289160" y="5853960"/>
            <a:ext cx="20772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CustomShape 119"/>
          <p:cNvSpPr/>
          <p:nvPr/>
        </p:nvSpPr>
        <p:spPr>
          <a:xfrm rot="2100000">
            <a:off x="1487520" y="5680440"/>
            <a:ext cx="20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120"/>
          <p:cNvSpPr/>
          <p:nvPr/>
        </p:nvSpPr>
        <p:spPr>
          <a:xfrm rot="14400000">
            <a:off x="-22320" y="3979800"/>
            <a:ext cx="2077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CustomShape 121"/>
          <p:cNvSpPr/>
          <p:nvPr/>
        </p:nvSpPr>
        <p:spPr>
          <a:xfrm rot="15180000">
            <a:off x="217800" y="3869280"/>
            <a:ext cx="2073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122"/>
          <p:cNvSpPr/>
          <p:nvPr/>
        </p:nvSpPr>
        <p:spPr>
          <a:xfrm rot="16620000">
            <a:off x="713160" y="3759840"/>
            <a:ext cx="217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CustomShape 123"/>
          <p:cNvSpPr/>
          <p:nvPr/>
        </p:nvSpPr>
        <p:spPr>
          <a:xfrm rot="17280000">
            <a:off x="949320" y="3748680"/>
            <a:ext cx="2358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124"/>
          <p:cNvSpPr/>
          <p:nvPr/>
        </p:nvSpPr>
        <p:spPr>
          <a:xfrm rot="17940000">
            <a:off x="1173240" y="3795120"/>
            <a:ext cx="24372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125"/>
          <p:cNvSpPr/>
          <p:nvPr/>
        </p:nvSpPr>
        <p:spPr>
          <a:xfrm rot="18420000">
            <a:off x="1378800" y="3863520"/>
            <a:ext cx="26280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126"/>
          <p:cNvSpPr/>
          <p:nvPr/>
        </p:nvSpPr>
        <p:spPr>
          <a:xfrm rot="18960000">
            <a:off x="1562040" y="3970800"/>
            <a:ext cx="2624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127"/>
          <p:cNvSpPr/>
          <p:nvPr/>
        </p:nvSpPr>
        <p:spPr>
          <a:xfrm rot="19380000">
            <a:off x="1707840" y="4108320"/>
            <a:ext cx="27216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128"/>
          <p:cNvSpPr/>
          <p:nvPr/>
        </p:nvSpPr>
        <p:spPr>
          <a:xfrm rot="19860000">
            <a:off x="1821600" y="4271760"/>
            <a:ext cx="2624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129"/>
          <p:cNvSpPr/>
          <p:nvPr/>
        </p:nvSpPr>
        <p:spPr>
          <a:xfrm rot="20400000">
            <a:off x="1904040" y="4457160"/>
            <a:ext cx="2624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130"/>
          <p:cNvSpPr/>
          <p:nvPr/>
        </p:nvSpPr>
        <p:spPr>
          <a:xfrm rot="20820000">
            <a:off x="1935720" y="4655160"/>
            <a:ext cx="26244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131"/>
          <p:cNvSpPr/>
          <p:nvPr/>
        </p:nvSpPr>
        <p:spPr>
          <a:xfrm rot="21300000">
            <a:off x="1922760" y="4869720"/>
            <a:ext cx="26244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132"/>
          <p:cNvSpPr/>
          <p:nvPr/>
        </p:nvSpPr>
        <p:spPr>
          <a:xfrm rot="720000">
            <a:off x="1789920" y="5295960"/>
            <a:ext cx="2358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133"/>
          <p:cNvSpPr/>
          <p:nvPr/>
        </p:nvSpPr>
        <p:spPr>
          <a:xfrm rot="1500000">
            <a:off x="1650600" y="5500080"/>
            <a:ext cx="21960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CustomShape 134"/>
          <p:cNvSpPr/>
          <p:nvPr/>
        </p:nvSpPr>
        <p:spPr>
          <a:xfrm>
            <a:off x="1348200" y="4979160"/>
            <a:ext cx="321120" cy="18864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CustomShape 135"/>
          <p:cNvSpPr/>
          <p:nvPr/>
        </p:nvSpPr>
        <p:spPr>
          <a:xfrm>
            <a:off x="33120" y="4322520"/>
            <a:ext cx="140400" cy="12204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136"/>
          <p:cNvSpPr/>
          <p:nvPr/>
        </p:nvSpPr>
        <p:spPr>
          <a:xfrm>
            <a:off x="156600" y="4210200"/>
            <a:ext cx="158040" cy="1393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137"/>
          <p:cNvSpPr/>
          <p:nvPr/>
        </p:nvSpPr>
        <p:spPr>
          <a:xfrm>
            <a:off x="1074600" y="5559120"/>
            <a:ext cx="129600" cy="1216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138"/>
          <p:cNvSpPr/>
          <p:nvPr/>
        </p:nvSpPr>
        <p:spPr>
          <a:xfrm>
            <a:off x="1490760" y="4417920"/>
            <a:ext cx="140760" cy="1123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139"/>
          <p:cNvSpPr/>
          <p:nvPr/>
        </p:nvSpPr>
        <p:spPr>
          <a:xfrm>
            <a:off x="1424520" y="4313520"/>
            <a:ext cx="140400" cy="13140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140"/>
          <p:cNvSpPr/>
          <p:nvPr/>
        </p:nvSpPr>
        <p:spPr>
          <a:xfrm>
            <a:off x="14040" y="6090120"/>
            <a:ext cx="756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141"/>
          <p:cNvSpPr/>
          <p:nvPr/>
        </p:nvSpPr>
        <p:spPr>
          <a:xfrm>
            <a:off x="14040" y="4058280"/>
            <a:ext cx="45720" cy="7416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142"/>
          <p:cNvSpPr/>
          <p:nvPr/>
        </p:nvSpPr>
        <p:spPr>
          <a:xfrm>
            <a:off x="14040" y="6099840"/>
            <a:ext cx="55080" cy="10260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143"/>
          <p:cNvSpPr/>
          <p:nvPr/>
        </p:nvSpPr>
        <p:spPr>
          <a:xfrm rot="240000">
            <a:off x="1870560" y="5077080"/>
            <a:ext cx="253080" cy="17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CustomShape 144"/>
          <p:cNvSpPr/>
          <p:nvPr/>
        </p:nvSpPr>
        <p:spPr>
          <a:xfrm rot="16020000">
            <a:off x="466560" y="3790080"/>
            <a:ext cx="217080" cy="1692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145"/>
          <p:cNvSpPr/>
          <p:nvPr/>
        </p:nvSpPr>
        <p:spPr>
          <a:xfrm>
            <a:off x="223200" y="5671440"/>
            <a:ext cx="226440" cy="24228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146"/>
          <p:cNvSpPr/>
          <p:nvPr/>
        </p:nvSpPr>
        <p:spPr>
          <a:xfrm rot="18720000">
            <a:off x="980280" y="5636160"/>
            <a:ext cx="105840" cy="107640"/>
          </a:xfrm>
          <a:prstGeom prst="rect">
            <a:avLst/>
          </a:prstGeom>
          <a:solidFill>
            <a:srgbClr val="5b5d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147"/>
          <p:cNvSpPr/>
          <p:nvPr/>
        </p:nvSpPr>
        <p:spPr>
          <a:xfrm>
            <a:off x="374760" y="3975840"/>
            <a:ext cx="549000" cy="2014200"/>
          </a:xfrm>
          <a:prstGeom prst="rect">
            <a:avLst/>
          </a:prstGeom>
          <a:gradFill>
            <a:gsLst>
              <a:gs pos="0">
                <a:srgbClr val="575967"/>
              </a:gs>
              <a:gs pos="100000">
                <a:srgbClr val="5b5d6b"/>
              </a:gs>
            </a:gsLst>
            <a:lin ang="81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148"/>
          <p:cNvSpPr/>
          <p:nvPr/>
        </p:nvSpPr>
        <p:spPr>
          <a:xfrm rot="19920000">
            <a:off x="466920" y="4840560"/>
            <a:ext cx="348120" cy="273960"/>
          </a:xfrm>
          <a:prstGeom prst="ellipse">
            <a:avLst/>
          </a:prstGeom>
          <a:gradFill>
            <a:gsLst>
              <a:gs pos="0">
                <a:srgbClr val="5b5d6b"/>
              </a:gs>
              <a:gs pos="50000">
                <a:srgbClr val="525460"/>
              </a:gs>
              <a:gs pos="100000">
                <a:srgbClr val="5b5d6b"/>
              </a:gs>
            </a:gsLst>
            <a:lin ang="81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PlaceHolder 149"/>
          <p:cNvSpPr>
            <a:spLocks noGrp="1"/>
          </p:cNvSpPr>
          <p:nvPr>
            <p:ph type="title"/>
          </p:nvPr>
        </p:nvSpPr>
        <p:spPr>
          <a:xfrm>
            <a:off x="685440" y="1766520"/>
            <a:ext cx="7767720" cy="1731960"/>
          </a:xfrm>
          <a:prstGeom prst="rect">
            <a:avLst/>
          </a:prstGeom>
        </p:spPr>
        <p:txBody>
          <a:bodyPr lIns="90000" rIns="90000" tIns="46800" bIns="46800" anchor="b" anchorCtr="1"/>
          <a:p>
            <a:pPr algn="ctr"/>
            <a:r>
              <a:rPr lang="mk-MK" sz="4400">
                <a:latin typeface="Tahoma"/>
              </a:rPr>
              <a:t>Click to edit the title text format</a:t>
            </a:r>
            <a:endParaRPr/>
          </a:p>
        </p:txBody>
      </p:sp>
      <p:sp>
        <p:nvSpPr>
          <p:cNvPr id="648" name="PlaceHolder 150"/>
          <p:cNvSpPr>
            <a:spLocks noGrp="1"/>
          </p:cNvSpPr>
          <p:nvPr>
            <p:ph type="dt"/>
          </p:nvPr>
        </p:nvSpPr>
        <p:spPr>
          <a:xfrm>
            <a:off x="304920" y="6248520"/>
            <a:ext cx="2280960" cy="45216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Tahoma"/>
                <a:ea typeface="Segoe UI"/>
              </a:rPr>
              <a:t>&lt;date/time&gt;</a:t>
            </a:r>
            <a:endParaRPr/>
          </a:p>
        </p:txBody>
      </p:sp>
      <p:sp>
        <p:nvSpPr>
          <p:cNvPr id="649" name="PlaceHolder 151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0800" cy="45216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Tahoma"/>
                <a:ea typeface="Segoe UI"/>
              </a:rPr>
              <a:t>&lt;footer&gt;</a:t>
            </a:r>
            <a:endParaRPr/>
          </a:p>
        </p:txBody>
      </p:sp>
      <p:sp>
        <p:nvSpPr>
          <p:cNvPr id="650" name="PlaceHolder 152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281320" cy="45216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26FB42E9-7F07-497F-825D-D303C59A0623}" type="slidenum">
              <a:rPr lang="en-US" sz="1000">
                <a:solidFill>
                  <a:srgbClr val="000000"/>
                </a:solidFill>
                <a:latin typeface="Tahoma"/>
                <a:ea typeface="Segoe U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456840" y="277920"/>
            <a:ext cx="8224920" cy="1371600"/>
          </a:xfrm>
          <a:prstGeom prst="rect">
            <a:avLst/>
          </a:prstGeom>
        </p:spPr>
        <p:txBody>
          <a:bodyPr lIns="90000" rIns="90000" tIns="46800" bIns="46800"/>
          <a:p>
            <a:r>
              <a:rPr lang="mk-MK" sz="4200">
                <a:latin typeface="Garamond"/>
              </a:rPr>
              <a:t>Click to edit the title text format</a:t>
            </a:r>
            <a:endParaRPr/>
          </a:p>
        </p:txBody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8224920" cy="452592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lang="mk-MK" sz="30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mk-MK" sz="26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mk-MK" sz="22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mk-MK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mk-MK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mk-MK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mk-MK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687" name="PlaceHolder 3"/>
          <p:cNvSpPr>
            <a:spLocks noGrp="1"/>
          </p:cNvSpPr>
          <p:nvPr>
            <p:ph type="dt"/>
          </p:nvPr>
        </p:nvSpPr>
        <p:spPr>
          <a:xfrm>
            <a:off x="456840" y="6243120"/>
            <a:ext cx="2128680" cy="452520"/>
          </a:xfrm>
          <a:prstGeom prst="rect">
            <a:avLst/>
          </a:prstGeom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Garamond"/>
                <a:ea typeface="Segoe UI"/>
              </a:rPr>
              <a:t>&lt;date/time&gt;</a:t>
            </a:r>
            <a:endParaRPr/>
          </a:p>
        </p:txBody>
      </p:sp>
      <p:sp>
        <p:nvSpPr>
          <p:cNvPr id="688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0800" cy="452160"/>
          </a:xfrm>
          <a:prstGeom prst="rect">
            <a:avLst/>
          </a:prstGeom>
        </p:spPr>
        <p:txBody>
          <a:bodyPr lIns="90000" rIns="90000" tIns="46800" bIns="46800" anchor="b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Garamond"/>
                <a:ea typeface="Segoe UI"/>
              </a:rPr>
              <a:t>&lt;footer&gt;</a:t>
            </a:r>
            <a:endParaRPr/>
          </a:p>
        </p:txBody>
      </p:sp>
      <p:sp>
        <p:nvSpPr>
          <p:cNvPr id="689" name="PlaceHolder 5"/>
          <p:cNvSpPr>
            <a:spLocks noGrp="1"/>
          </p:cNvSpPr>
          <p:nvPr>
            <p:ph type="sldNum"/>
          </p:nvPr>
        </p:nvSpPr>
        <p:spPr>
          <a:xfrm>
            <a:off x="6553080" y="6243120"/>
            <a:ext cx="2129040" cy="45252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BCEF381-3D46-4027-904D-D067E74FF212}" type="slidenum">
              <a:rPr lang="en-US" sz="1200">
                <a:solidFill>
                  <a:srgbClr val="000000"/>
                </a:solidFill>
                <a:latin typeface="Garamond"/>
                <a:ea typeface="Segoe UI"/>
              </a:rPr>
              <a:t>&lt;number&gt;</a:t>
            </a:fld>
            <a:endParaRPr/>
          </a:p>
        </p:txBody>
      </p:sp>
      <p:sp>
        <p:nvSpPr>
          <p:cNvPr id="690" name="CustomShape 6"/>
          <p:cNvSpPr/>
          <p:nvPr/>
        </p:nvSpPr>
        <p:spPr>
          <a:xfrm>
            <a:off x="380880" y="228600"/>
            <a:ext cx="8229600" cy="609480"/>
          </a:xfrm>
          <a:prstGeom prst="rect">
            <a:avLst/>
          </a:pr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Line 7"/>
          <p:cNvSpPr/>
          <p:nvPr/>
        </p:nvSpPr>
        <p:spPr>
          <a:xfrm>
            <a:off x="457200" y="6172200"/>
            <a:ext cx="8229600" cy="144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lang="mk-MK" sz="4400">
                <a:latin typeface="Tahoma"/>
              </a:rPr>
              <a:t>АНАЛИТИЧКА ГЕОМЕТРИЈА</a:t>
            </a:r>
            <a:endParaRPr/>
          </a:p>
        </p:txBody>
      </p:sp>
      <p:sp>
        <p:nvSpPr>
          <p:cNvPr id="771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en-US" sz="3200">
                <a:latin typeface="Tahoma"/>
              </a:rPr>
              <a:t>                                                                                        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0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dur="indefinite" fill="hold">
                      <p:stCondLst>
                        <p:cond delay="indefinite"/>
                      </p:stCondLst>
                      <p:childTnLst>
                        <p:par>
                          <p:cTn id="1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1" dur="indefinite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71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71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3200">
                <a:latin typeface="Garamond"/>
              </a:rPr>
              <a:t>ПРИМЕНА ВО АРХИТЕКТУРАТА</a:t>
            </a:r>
            <a:endParaRPr/>
          </a:p>
        </p:txBody>
      </p:sp>
      <p:pic>
        <p:nvPicPr>
          <p:cNvPr id="790" name="" descr=""/>
          <p:cNvPicPr/>
          <p:nvPr/>
        </p:nvPicPr>
        <p:blipFill>
          <a:blip r:embed="rId1"/>
          <a:stretch/>
        </p:blipFill>
        <p:spPr>
          <a:xfrm>
            <a:off x="1714680" y="1913040"/>
            <a:ext cx="5715000" cy="39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dur="indefinite" fill="hold">
                      <p:stCondLst>
                        <p:cond delay="0"/>
                      </p:stCondLst>
                      <p:childTnLst>
                        <p:par>
                          <p:cTn id="12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26" dur="indefinite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dur="indefinite" fill="hold">
                      <p:stCondLst>
                        <p:cond delay="indefinite"/>
                      </p:stCondLst>
                      <p:childTnLst>
                        <p:par>
                          <p:cTn id="131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32" dur="indefinite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3200">
                <a:latin typeface="Garamond"/>
              </a:rPr>
              <a:t>ТРОДИМЕНЗИОНАЛНО ПРЕТСТАВУВАЊЕ</a:t>
            </a:r>
            <a:endParaRPr/>
          </a:p>
        </p:txBody>
      </p:sp>
      <p:pic>
        <p:nvPicPr>
          <p:cNvPr id="792" name="" descr=""/>
          <p:cNvPicPr/>
          <p:nvPr/>
        </p:nvPicPr>
        <p:blipFill>
          <a:blip r:embed="rId1"/>
          <a:stretch/>
        </p:blipFill>
        <p:spPr>
          <a:xfrm>
            <a:off x="1550880" y="1600200"/>
            <a:ext cx="6040440" cy="453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dur="indefinite" fill="hold">
                      <p:stCondLst>
                        <p:cond delay="0"/>
                      </p:stCondLst>
                      <p:childTnLst>
                        <p:par>
                          <p:cTn id="139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40" dur="indefinite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dur="indefinite" fill="hold">
                      <p:stCondLst>
                        <p:cond delay="indefinite"/>
                      </p:stCondLst>
                      <p:childTnLst>
                        <p:par>
                          <p:cTn id="14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46" dur="indefinite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3200">
                <a:latin typeface="Garamond"/>
              </a:rPr>
              <a:t>ВИРТУЕЛНО ПРЕТСТАВУВАЊЕ</a:t>
            </a:r>
            <a:endParaRPr/>
          </a:p>
        </p:txBody>
      </p:sp>
      <p:pic>
        <p:nvPicPr>
          <p:cNvPr id="794" name="" descr=""/>
          <p:cNvPicPr/>
          <p:nvPr/>
        </p:nvPicPr>
        <p:blipFill>
          <a:blip r:embed="rId1"/>
          <a:stretch/>
        </p:blipFill>
        <p:spPr>
          <a:xfrm>
            <a:off x="1554120" y="1600200"/>
            <a:ext cx="6035760" cy="453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dur="indefinite" fill="hold">
                      <p:stCondLst>
                        <p:cond delay="0"/>
                      </p:stCondLst>
                      <p:childTnLst>
                        <p:par>
                          <p:cTn id="153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54" dur="indefinite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dur="indefinite" fill="hold">
                      <p:stCondLst>
                        <p:cond delay="indefinite"/>
                      </p:stCondLst>
                      <p:childTnLst>
                        <p:par>
                          <p:cTn id="159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60" dur="indefinite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extShape 1"/>
          <p:cNvSpPr txBox="1"/>
          <p:nvPr/>
        </p:nvSpPr>
        <p:spPr>
          <a:xfrm>
            <a:off x="685800" y="1996920"/>
            <a:ext cx="7772400" cy="143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 anchorCtr="1"/>
          <a:p>
            <a:pPr algn="ctr"/>
            <a:r>
              <a:rPr lang="en-US" sz="4400">
                <a:solidFill>
                  <a:srgbClr val="ffffff"/>
                </a:solidFill>
                <a:latin typeface="Tahoma"/>
              </a:rPr>
              <a:t> </a:t>
            </a:r>
            <a:r>
              <a:rPr lang="mk-MK" sz="2800">
                <a:solidFill>
                  <a:srgbClr val="ffffff"/>
                </a:solidFill>
                <a:latin typeface="Tahoma"/>
              </a:rPr>
              <a:t>ТОЧКА, ПРАВА И РАМНИНА ВО ПРОСТОР</a:t>
            </a:r>
            <a:endParaRPr/>
          </a:p>
        </p:txBody>
      </p:sp>
    </p:spTree>
  </p:cSld>
  <p:timing>
    <p:tnLst>
      <p:par>
        <p:cTn id="164" dur="indefinite" restart="never" nodeType="tmRoot">
          <p:childTnLst>
            <p:seq>
              <p:cTn id="16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/>
            <a:r>
              <a:rPr lang="mk-MK" sz="2500">
                <a:latin typeface="Arial"/>
              </a:rPr>
              <a:t>ТОЧКА ВО ПРОСТОР</a:t>
            </a:r>
            <a:endParaRPr/>
          </a:p>
        </p:txBody>
      </p:sp>
      <p:sp>
        <p:nvSpPr>
          <p:cNvPr id="797" name="TextShape 2"/>
          <p:cNvSpPr txBox="1"/>
          <p:nvPr/>
        </p:nvSpPr>
        <p:spPr>
          <a:xfrm>
            <a:off x="457200" y="1599840"/>
            <a:ext cx="403848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90000"/>
              </a:lnSpc>
              <a:buSzPct val="80000"/>
              <a:buFont typeface="Wingdings" charset="2"/>
              <a:buChar char=""/>
            </a:pPr>
            <a:r>
              <a:rPr lang="mk-MK" sz="2000">
                <a:solidFill>
                  <a:srgbClr val="000000"/>
                </a:solidFill>
                <a:latin typeface="Arial"/>
              </a:rPr>
              <a:t>Нека (           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) e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правоаголен Декартов координатен систем                                      </a:t>
            </a:r>
            <a:endParaRPr/>
          </a:p>
          <a:p>
            <a:pPr>
              <a:lnSpc>
                <a:spcPct val="90000"/>
              </a:lnSpc>
              <a:buSzPct val="80000"/>
              <a:buFont typeface="Wingdings" charset="2"/>
              <a:buChar char=""/>
            </a:pPr>
            <a:r>
              <a:rPr lang="mk-MK" sz="200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    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е радиус вектор на точката М   </a:t>
            </a:r>
            <a:endParaRPr/>
          </a:p>
          <a:p>
            <a:pPr>
              <a:lnSpc>
                <a:spcPct val="90000"/>
              </a:lnSpc>
              <a:buSzPct val="80000"/>
              <a:buFont typeface="Wingdings" charset="2"/>
              <a:buChar char=""/>
            </a:pPr>
            <a:r>
              <a:rPr lang="mk-MK" sz="2000">
                <a:solidFill>
                  <a:srgbClr val="000000"/>
                </a:solidFill>
                <a:latin typeface="Arial"/>
              </a:rPr>
              <a:t>ДЕФИНИЦИЈА</a:t>
            </a:r>
            <a:endParaRPr/>
          </a:p>
          <a:p>
            <a:pPr>
              <a:lnSpc>
                <a:spcPct val="90000"/>
              </a:lnSpc>
              <a:buSzPct val="80000"/>
              <a:buFont typeface="Wingdings" charset="2"/>
              <a:buChar char=""/>
            </a:pPr>
            <a:r>
              <a:rPr lang="mk-MK" sz="2000">
                <a:solidFill>
                  <a:srgbClr val="000000"/>
                </a:solidFill>
                <a:latin typeface="Arial"/>
              </a:rPr>
              <a:t>Во избран координатен систем (           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),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координати на точка М се координатите на нејзиниот радиусвектор      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=(x,y,z)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т.е.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        M(x,y,z)</a:t>
            </a:r>
            <a:endParaRPr/>
          </a:p>
          <a:p>
            <a:pPr>
              <a:lnSpc>
                <a:spcPct val="90000"/>
              </a:lnSpc>
              <a:buSzPct val="80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</a:rPr>
              <a:t>x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 -апсциса</a:t>
            </a:r>
            <a:endParaRPr/>
          </a:p>
          <a:p>
            <a:pPr>
              <a:lnSpc>
                <a:spcPct val="90000"/>
              </a:lnSpc>
              <a:buSzPct val="80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</a:rPr>
              <a:t>y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 -ордината</a:t>
            </a:r>
            <a:endParaRPr/>
          </a:p>
          <a:p>
            <a:pPr>
              <a:lnSpc>
                <a:spcPct val="90000"/>
              </a:lnSpc>
              <a:buSzPct val="80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</a:rPr>
              <a:t>z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 -апликата   </a:t>
            </a:r>
            <a:endParaRPr/>
          </a:p>
        </p:txBody>
      </p:sp>
      <p:sp>
        <p:nvSpPr>
          <p:cNvPr id="798" name="Line 3"/>
          <p:cNvSpPr/>
          <p:nvPr/>
        </p:nvSpPr>
        <p:spPr>
          <a:xfrm flipH="1">
            <a:off x="4782960" y="4005360"/>
            <a:ext cx="1378080" cy="1295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799" name="Line 4"/>
          <p:cNvSpPr/>
          <p:nvPr/>
        </p:nvSpPr>
        <p:spPr>
          <a:xfrm flipV="1">
            <a:off x="6156360" y="1767960"/>
            <a:ext cx="1440" cy="2241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00" name="Line 5"/>
          <p:cNvSpPr/>
          <p:nvPr/>
        </p:nvSpPr>
        <p:spPr>
          <a:xfrm>
            <a:off x="6156360" y="4005360"/>
            <a:ext cx="237636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01" name="Line 6"/>
          <p:cNvSpPr/>
          <p:nvPr/>
        </p:nvSpPr>
        <p:spPr>
          <a:xfrm flipV="1">
            <a:off x="6156360" y="2991960"/>
            <a:ext cx="1368360" cy="1017720"/>
          </a:xfrm>
          <a:prstGeom prst="line">
            <a:avLst/>
          </a:prstGeom>
          <a:ln w="9360">
            <a:solidFill>
              <a:srgbClr val="000000"/>
            </a:solidFill>
            <a:custDash>
              <a:ds d="100000" sp="100000"/>
            </a:custDash>
            <a:miter/>
            <a:tailEnd len="med" type="triangle" w="med"/>
          </a:ln>
        </p:spPr>
      </p:sp>
      <p:sp>
        <p:nvSpPr>
          <p:cNvPr id="802" name="Line 7"/>
          <p:cNvSpPr/>
          <p:nvPr/>
        </p:nvSpPr>
        <p:spPr>
          <a:xfrm flipV="1">
            <a:off x="6156360" y="2991960"/>
            <a:ext cx="1368360" cy="1017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03" name="Line 8"/>
          <p:cNvSpPr/>
          <p:nvPr/>
        </p:nvSpPr>
        <p:spPr>
          <a:xfrm>
            <a:off x="7524720" y="3068640"/>
            <a:ext cx="1440" cy="1657440"/>
          </a:xfrm>
          <a:prstGeom prst="line">
            <a:avLst/>
          </a:prstGeom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</p:sp>
      <p:sp>
        <p:nvSpPr>
          <p:cNvPr id="804" name="Line 9"/>
          <p:cNvSpPr/>
          <p:nvPr/>
        </p:nvSpPr>
        <p:spPr>
          <a:xfrm flipH="1">
            <a:off x="5430600" y="4724280"/>
            <a:ext cx="2098440" cy="1800"/>
          </a:xfrm>
          <a:prstGeom prst="line">
            <a:avLst/>
          </a:prstGeom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</p:sp>
      <p:sp>
        <p:nvSpPr>
          <p:cNvPr id="805" name="Line 10"/>
          <p:cNvSpPr/>
          <p:nvPr/>
        </p:nvSpPr>
        <p:spPr>
          <a:xfrm flipV="1">
            <a:off x="7524720" y="4000680"/>
            <a:ext cx="719280" cy="728640"/>
          </a:xfrm>
          <a:prstGeom prst="line">
            <a:avLst/>
          </a:prstGeom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</p:sp>
      <p:sp>
        <p:nvSpPr>
          <p:cNvPr id="806" name="Line 11"/>
          <p:cNvSpPr/>
          <p:nvPr/>
        </p:nvSpPr>
        <p:spPr>
          <a:xfrm>
            <a:off x="5508720" y="4724280"/>
            <a:ext cx="1440" cy="1800"/>
          </a:xfrm>
          <a:prstGeom prst="line">
            <a:avLst/>
          </a:prstGeom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</p:sp>
      <p:sp>
        <p:nvSpPr>
          <p:cNvPr id="807" name="CustomShape 12"/>
          <p:cNvSpPr/>
          <p:nvPr/>
        </p:nvSpPr>
        <p:spPr>
          <a:xfrm>
            <a:off x="7650000" y="2728800"/>
            <a:ext cx="3711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mk-MK">
                <a:latin typeface="Arial"/>
              </a:rPr>
              <a:t>М</a:t>
            </a:r>
            <a:endParaRPr/>
          </a:p>
        </p:txBody>
      </p:sp>
      <p:sp>
        <p:nvSpPr>
          <p:cNvPr id="808" name="CustomShape 13"/>
          <p:cNvSpPr/>
          <p:nvPr/>
        </p:nvSpPr>
        <p:spPr>
          <a:xfrm>
            <a:off x="7288200" y="4889520"/>
            <a:ext cx="18432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CustomShape 14"/>
          <p:cNvSpPr/>
          <p:nvPr/>
        </p:nvSpPr>
        <p:spPr>
          <a:xfrm>
            <a:off x="5057640" y="5176800"/>
            <a:ext cx="2934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810" name="CustomShape 15"/>
          <p:cNvSpPr/>
          <p:nvPr/>
        </p:nvSpPr>
        <p:spPr>
          <a:xfrm>
            <a:off x="8369280" y="4024440"/>
            <a:ext cx="2919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811" name="CustomShape 16"/>
          <p:cNvSpPr/>
          <p:nvPr/>
        </p:nvSpPr>
        <p:spPr>
          <a:xfrm>
            <a:off x="6210360" y="1647720"/>
            <a:ext cx="2952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en-US">
                <a:latin typeface="Arial"/>
              </a:rPr>
              <a:t>z</a:t>
            </a:r>
            <a:endParaRPr/>
          </a:p>
        </p:txBody>
      </p:sp>
      <p:sp>
        <p:nvSpPr>
          <p:cNvPr id="812" name="CustomShape 17"/>
          <p:cNvSpPr/>
          <p:nvPr/>
        </p:nvSpPr>
        <p:spPr>
          <a:xfrm>
            <a:off x="5776920" y="3665520"/>
            <a:ext cx="358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en-US">
                <a:latin typeface="Arial"/>
              </a:rPr>
              <a:t>O</a:t>
            </a:r>
            <a:endParaRPr/>
          </a:p>
        </p:txBody>
      </p:sp>
      <p:sp>
        <p:nvSpPr>
          <p:cNvPr id="813" name="CustomShape 18"/>
          <p:cNvSpPr/>
          <p:nvPr/>
        </p:nvSpPr>
        <p:spPr>
          <a:xfrm>
            <a:off x="6640560" y="3016080"/>
            <a:ext cx="18396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4" name="Line 19"/>
          <p:cNvSpPr/>
          <p:nvPr/>
        </p:nvSpPr>
        <p:spPr>
          <a:xfrm>
            <a:off x="6227640" y="4005360"/>
            <a:ext cx="2160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15" name="Line 20"/>
          <p:cNvSpPr/>
          <p:nvPr/>
        </p:nvSpPr>
        <p:spPr>
          <a:xfrm flipV="1">
            <a:off x="6156360" y="3784680"/>
            <a:ext cx="1440" cy="225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16" name="Line 21"/>
          <p:cNvSpPr/>
          <p:nvPr/>
        </p:nvSpPr>
        <p:spPr>
          <a:xfrm flipH="1">
            <a:off x="6006960" y="4005360"/>
            <a:ext cx="154080" cy="144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17" name="CustomShape 22"/>
          <p:cNvSpPr/>
          <p:nvPr/>
        </p:nvSpPr>
        <p:spPr>
          <a:xfrm>
            <a:off x="6156360" y="4076640"/>
            <a:ext cx="18396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66" dur="indefinite" restart="never" nodeType="tmRoot">
          <p:childTnLst>
            <p:seq>
              <p:cTn id="16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&lt;footer&gt;</a:t>
            </a:r>
            <a:endParaRPr/>
          </a:p>
        </p:txBody>
      </p:sp>
      <p:sp>
        <p:nvSpPr>
          <p:cNvPr id="819" name="CustomShape 2"/>
          <p:cNvSpPr/>
          <p:nvPr/>
        </p:nvSpPr>
        <p:spPr>
          <a:xfrm>
            <a:off x="301680" y="6245280"/>
            <a:ext cx="2289240" cy="47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 sz="1000">
                <a:solidFill>
                  <a:srgbClr val="000000"/>
                </a:solidFill>
                <a:latin typeface="Arial"/>
              </a:rPr>
              <a:t>&lt;date/time&gt;</a:t>
            </a:r>
            <a:endParaRPr/>
          </a:p>
        </p:txBody>
      </p:sp>
      <p:sp>
        <p:nvSpPr>
          <p:cNvPr id="820" name="TextShape 3"/>
          <p:cNvSpPr txBox="1"/>
          <p:nvPr/>
        </p:nvSpPr>
        <p:spPr>
          <a:xfrm>
            <a:off x="301680" y="21960"/>
            <a:ext cx="8540640" cy="155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lang="mk-MK" sz="3200">
                <a:solidFill>
                  <a:srgbClr val="95934b"/>
                </a:solidFill>
                <a:latin typeface="Tahoma"/>
              </a:rPr>
              <a:t>Координатно претставување на вектор зададен со своите крајни точки</a:t>
            </a:r>
            <a:endParaRPr/>
          </a:p>
        </p:txBody>
      </p:sp>
      <p:sp>
        <p:nvSpPr>
          <p:cNvPr id="821" name="CustomShape 4"/>
          <p:cNvSpPr/>
          <p:nvPr/>
        </p:nvSpPr>
        <p:spPr>
          <a:xfrm>
            <a:off x="301680" y="1600200"/>
            <a:ext cx="4191120" cy="217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SzPct val="80000"/>
              <a:buFont typeface="Arial"/>
              <a:buChar char="►"/>
            </a:pPr>
            <a:r>
              <a:rPr lang="mk-MK" sz="2400">
                <a:solidFill>
                  <a:srgbClr val="000000"/>
                </a:solidFill>
                <a:latin typeface="Tahoma"/>
              </a:rPr>
              <a:t>Теорема1.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Ако 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1</a:t>
            </a:r>
            <a:r>
              <a:rPr lang="en-US" sz="2000">
                <a:solidFill>
                  <a:srgbClr val="000000"/>
                </a:solidFill>
                <a:latin typeface="Tahoma"/>
              </a:rPr>
              <a:t>(  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 </a:t>
            </a:r>
            <a:r>
              <a:rPr lang="en-US" sz="2000">
                <a:solidFill>
                  <a:srgbClr val="000000"/>
                </a:solidFill>
                <a:latin typeface="Tahoma"/>
              </a:rPr>
              <a:t> 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 </a:t>
            </a:r>
            <a:r>
              <a:rPr lang="en-US" sz="2000">
                <a:solidFill>
                  <a:srgbClr val="000000"/>
                </a:solidFill>
                <a:latin typeface="Tahoma"/>
              </a:rPr>
              <a:t>   )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и </a:t>
            </a:r>
            <a:r>
              <a:rPr lang="en-US" sz="2000">
                <a:solidFill>
                  <a:srgbClr val="000000"/>
                </a:solidFill>
                <a:latin typeface="Tahoma"/>
              </a:rPr>
              <a:t>M</a:t>
            </a:r>
            <a:r>
              <a:rPr lang="en-US" sz="1400">
                <a:solidFill>
                  <a:srgbClr val="000000"/>
                </a:solidFill>
                <a:latin typeface="Tahoma"/>
              </a:rPr>
              <a:t>2</a:t>
            </a:r>
            <a:r>
              <a:rPr lang="en-US" sz="2000">
                <a:solidFill>
                  <a:srgbClr val="000000"/>
                </a:solidFill>
                <a:latin typeface="Tahoma"/>
              </a:rPr>
              <a:t> (            ) 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се почетна и крајна точка на векторотМ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1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2 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тогаш      </a:t>
            </a:r>
            <a:endParaRPr/>
          </a:p>
        </p:txBody>
      </p:sp>
      <p:sp>
        <p:nvSpPr>
          <p:cNvPr id="822" name="TextShape 5"/>
          <p:cNvSpPr txBox="1"/>
          <p:nvPr/>
        </p:nvSpPr>
        <p:spPr>
          <a:xfrm>
            <a:off x="4651200" y="1599840"/>
            <a:ext cx="4191120" cy="4498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buSzPct val="80000"/>
              <a:buFont typeface="Arial"/>
              <a:buChar char="►"/>
            </a:pPr>
            <a:r>
              <a:rPr lang="mk-MK" sz="2000">
                <a:solidFill>
                  <a:srgbClr val="000000"/>
                </a:solidFill>
                <a:latin typeface="Tahoma"/>
              </a:rPr>
              <a:t>Доказ        </a:t>
            </a:r>
            <a:endParaRPr/>
          </a:p>
          <a:p>
            <a:pPr/>
            <a:r>
              <a:rPr lang="mk-MK" sz="2000">
                <a:solidFill>
                  <a:srgbClr val="000000"/>
                </a:solidFill>
                <a:latin typeface="Tahoma"/>
              </a:rPr>
              <a:t>    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ОМ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1=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(            )                                          ОМ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2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=(             )  се радиус вектори на точките 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1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и 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2 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    ОМ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1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 + 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1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2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 = ОМ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2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следува  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1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2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 = ОМ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2</a:t>
            </a:r>
            <a:r>
              <a:rPr lang="mk-MK" sz="2000">
                <a:solidFill>
                  <a:srgbClr val="000000"/>
                </a:solidFill>
                <a:latin typeface="Tahoma"/>
              </a:rPr>
              <a:t> - ОМ</a:t>
            </a:r>
            <a:r>
              <a:rPr lang="mk-MK" sz="1400">
                <a:solidFill>
                  <a:srgbClr val="000000"/>
                </a:solidFill>
                <a:latin typeface="Tahoma"/>
              </a:rPr>
              <a:t>1</a:t>
            </a:r>
            <a:endParaRPr/>
          </a:p>
        </p:txBody>
      </p:sp>
      <p:sp>
        <p:nvSpPr>
          <p:cNvPr id="823" name="Line 6"/>
          <p:cNvSpPr/>
          <p:nvPr/>
        </p:nvSpPr>
        <p:spPr>
          <a:xfrm flipV="1">
            <a:off x="971640" y="3784320"/>
            <a:ext cx="1942920" cy="1089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24" name="Line 7"/>
          <p:cNvSpPr/>
          <p:nvPr/>
        </p:nvSpPr>
        <p:spPr>
          <a:xfrm>
            <a:off x="971640" y="4869000"/>
            <a:ext cx="280836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25" name="Line 8"/>
          <p:cNvSpPr/>
          <p:nvPr/>
        </p:nvSpPr>
        <p:spPr>
          <a:xfrm>
            <a:off x="2843280" y="3789360"/>
            <a:ext cx="1008000" cy="1152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26" name="CustomShape 9"/>
          <p:cNvSpPr/>
          <p:nvPr/>
        </p:nvSpPr>
        <p:spPr>
          <a:xfrm>
            <a:off x="736560" y="4745160"/>
            <a:ext cx="358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en-US">
                <a:solidFill>
                  <a:srgbClr val="00000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827" name="CustomShape 10"/>
          <p:cNvSpPr/>
          <p:nvPr/>
        </p:nvSpPr>
        <p:spPr>
          <a:xfrm>
            <a:off x="2752560" y="3448080"/>
            <a:ext cx="4701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en-US">
                <a:solidFill>
                  <a:srgbClr val="000000"/>
                </a:solidFill>
                <a:latin typeface="Arial"/>
              </a:rPr>
              <a:t>M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828" name="CustomShape 11"/>
          <p:cNvSpPr/>
          <p:nvPr/>
        </p:nvSpPr>
        <p:spPr>
          <a:xfrm>
            <a:off x="3833640" y="4816440"/>
            <a:ext cx="4701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en-US">
                <a:solidFill>
                  <a:srgbClr val="000000"/>
                </a:solidFill>
                <a:latin typeface="Arial"/>
              </a:rPr>
              <a:t>M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829" name="Line 12"/>
          <p:cNvSpPr/>
          <p:nvPr/>
        </p:nvSpPr>
        <p:spPr>
          <a:xfrm>
            <a:off x="1979640" y="2637000"/>
            <a:ext cx="28872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0" name="Line 13"/>
          <p:cNvSpPr/>
          <p:nvPr/>
        </p:nvSpPr>
        <p:spPr>
          <a:xfrm>
            <a:off x="900000" y="3068640"/>
            <a:ext cx="4320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1" name="Line 14"/>
          <p:cNvSpPr/>
          <p:nvPr/>
        </p:nvSpPr>
        <p:spPr>
          <a:xfrm>
            <a:off x="5148360" y="1989000"/>
            <a:ext cx="43164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2" name="Line 15"/>
          <p:cNvSpPr/>
          <p:nvPr/>
        </p:nvSpPr>
        <p:spPr>
          <a:xfrm>
            <a:off x="5148360" y="2349360"/>
            <a:ext cx="36036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3" name="Line 16"/>
          <p:cNvSpPr/>
          <p:nvPr/>
        </p:nvSpPr>
        <p:spPr>
          <a:xfrm>
            <a:off x="5148360" y="2924280"/>
            <a:ext cx="36036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4" name="Line 17"/>
          <p:cNvSpPr/>
          <p:nvPr/>
        </p:nvSpPr>
        <p:spPr>
          <a:xfrm>
            <a:off x="6012000" y="2924280"/>
            <a:ext cx="50472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5" name="Line 18"/>
          <p:cNvSpPr/>
          <p:nvPr/>
        </p:nvSpPr>
        <p:spPr>
          <a:xfrm>
            <a:off x="7020000" y="2924280"/>
            <a:ext cx="36036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6" name="Line 19"/>
          <p:cNvSpPr/>
          <p:nvPr/>
        </p:nvSpPr>
        <p:spPr>
          <a:xfrm>
            <a:off x="5148360" y="3213000"/>
            <a:ext cx="50328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7" name="Line 20"/>
          <p:cNvSpPr/>
          <p:nvPr/>
        </p:nvSpPr>
        <p:spPr>
          <a:xfrm>
            <a:off x="6156360" y="3213000"/>
            <a:ext cx="28728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38" name="Line 21"/>
          <p:cNvSpPr/>
          <p:nvPr/>
        </p:nvSpPr>
        <p:spPr>
          <a:xfrm>
            <a:off x="6804000" y="3213000"/>
            <a:ext cx="43200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</p:spTree>
  </p:cSld>
  <p:timing>
    <p:tnLst>
      <p:par>
        <p:cTn id="168" dur="indefinite" restart="never" nodeType="tmRoot">
          <p:childTnLst>
            <p:seq>
              <p:cTn id="16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CustomShape 1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&lt;footer&gt;</a:t>
            </a:r>
            <a:endParaRPr/>
          </a:p>
        </p:txBody>
      </p:sp>
      <p:sp>
        <p:nvSpPr>
          <p:cNvPr id="840" name="CustomShape 2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&lt;date/time&gt;</a:t>
            </a:r>
            <a:endParaRPr/>
          </a:p>
        </p:txBody>
      </p:sp>
      <p:sp>
        <p:nvSpPr>
          <p:cNvPr id="841" name="TextShape 3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2900">
                <a:solidFill>
                  <a:srgbClr val="003399"/>
                </a:solidFill>
                <a:latin typeface="Garamond"/>
              </a:rPr>
              <a:t>Растојание мегу две точки</a:t>
            </a:r>
            <a:endParaRPr/>
          </a:p>
        </p:txBody>
      </p:sp>
      <p:sp>
        <p:nvSpPr>
          <p:cNvPr id="842" name="TextShape 4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buSzPct val="65000"/>
              <a:buFont typeface="Wingdings" charset="2"/>
              <a:buChar char=""/>
            </a:pPr>
            <a:r>
              <a:rPr lang="mk-MK" sz="1900">
                <a:latin typeface="Arial"/>
              </a:rPr>
              <a:t>Теорема2. Растојанието мегу две дадени точки           </a:t>
            </a:r>
            <a:endParaRPr/>
          </a:p>
          <a:p>
            <a:pPr/>
            <a:r>
              <a:rPr lang="mk-MK" sz="1900">
                <a:latin typeface="Arial"/>
              </a:rPr>
              <a:t>и                   е определено со формулата                           </a:t>
            </a:r>
            <a:endParaRPr/>
          </a:p>
          <a:p>
            <a:pPr/>
            <a:endParaRPr/>
          </a:p>
          <a:p>
            <a:pPr/>
            <a:endParaRPr/>
          </a:p>
          <a:p>
            <a:pPr/>
            <a:endParaRPr/>
          </a:p>
          <a:p>
            <a:pPr/>
            <a:r>
              <a:rPr lang="mk-MK" sz="1900">
                <a:latin typeface="Arial"/>
              </a:rPr>
              <a:t>       </a:t>
            </a:r>
            <a:r>
              <a:rPr lang="mk-MK" sz="1900">
                <a:latin typeface="Arial"/>
              </a:rPr>
              <a:t>Задача</a:t>
            </a:r>
            <a:r>
              <a:rPr lang="en-US" sz="1900">
                <a:latin typeface="Arial"/>
              </a:rPr>
              <a:t>1</a:t>
            </a:r>
            <a:r>
              <a:rPr lang="mk-MK" sz="1900">
                <a:latin typeface="Arial"/>
              </a:rPr>
              <a:t>. Пресметај го растојанието мегу точките</a:t>
            </a:r>
            <a:endParaRPr/>
          </a:p>
          <a:p>
            <a:pPr/>
            <a:r>
              <a:rPr lang="mk-MK" sz="1900">
                <a:latin typeface="Arial"/>
              </a:rPr>
              <a:t>   </a:t>
            </a:r>
            <a:r>
              <a:rPr lang="mk-MK" sz="1900">
                <a:latin typeface="Arial"/>
              </a:rPr>
              <a:t>а) А (</a:t>
            </a:r>
            <a:r>
              <a:rPr lang="mk-MK" sz="1700">
                <a:latin typeface="Arial"/>
              </a:rPr>
              <a:t>3,0,-2)  и  В(-1,5,1)</a:t>
            </a:r>
            <a:endParaRPr/>
          </a:p>
          <a:p>
            <a:pPr/>
            <a:r>
              <a:rPr lang="mk-MK" sz="1700">
                <a:latin typeface="Arial"/>
              </a:rPr>
              <a:t>    </a:t>
            </a:r>
            <a:r>
              <a:rPr lang="mk-MK" sz="1700">
                <a:latin typeface="Arial"/>
              </a:rPr>
              <a:t>б)М (-1,-2,3)  и  </a:t>
            </a:r>
            <a:r>
              <a:rPr lang="en-US" sz="1700">
                <a:latin typeface="Arial"/>
              </a:rPr>
              <a:t>N(0,2,4)</a:t>
            </a:r>
            <a:r>
              <a:rPr lang="mk-MK" sz="1900">
                <a:latin typeface="Arial"/>
              </a:rPr>
              <a:t>          </a:t>
            </a:r>
            <a:endParaRPr/>
          </a:p>
          <a:p>
            <a:pPr/>
            <a:r>
              <a:rPr lang="en-US" sz="1900">
                <a:latin typeface="Arial"/>
              </a:rPr>
              <a:t>      </a:t>
            </a:r>
            <a:r>
              <a:rPr lang="mk-MK" sz="1900">
                <a:latin typeface="Arial"/>
              </a:rPr>
              <a:t>Задача2. Пресметај го периметарот на триаголникот</a:t>
            </a:r>
            <a:endParaRPr/>
          </a:p>
          <a:p>
            <a:pPr/>
            <a:r>
              <a:rPr lang="mk-MK" sz="1900">
                <a:latin typeface="Arial"/>
              </a:rPr>
              <a:t>  </a:t>
            </a:r>
            <a:r>
              <a:rPr lang="mk-MK" sz="1900">
                <a:latin typeface="Arial"/>
              </a:rPr>
              <a:t>АВС, ако А(</a:t>
            </a:r>
            <a:r>
              <a:rPr lang="mk-MK" sz="1700">
                <a:latin typeface="Arial"/>
              </a:rPr>
              <a:t>1,-3,-1) , В (3,-5,0)  и  С(0,-5,7)</a:t>
            </a:r>
            <a:endParaRPr/>
          </a:p>
        </p:txBody>
      </p:sp>
      <p:sp>
        <p:nvSpPr>
          <p:cNvPr id="843" name="CustomShape 5"/>
          <p:cNvSpPr/>
          <p:nvPr/>
        </p:nvSpPr>
        <p:spPr>
          <a:xfrm>
            <a:off x="6372360" y="1628640"/>
            <a:ext cx="122868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CustomShape 6"/>
          <p:cNvSpPr/>
          <p:nvPr/>
        </p:nvSpPr>
        <p:spPr>
          <a:xfrm>
            <a:off x="755640" y="2039760"/>
            <a:ext cx="122256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0" dur="indefinite" restart="never" nodeType="tmRoot">
          <p:childTnLst>
            <p:seq>
              <p:cTn id="17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/>
            <a:r>
              <a:rPr lang="mk-MK" sz="2800">
                <a:latin typeface="Garamond"/>
              </a:rPr>
              <a:t>ДЕЛЕЊЕ НА ОТСЕЧКА ВО ДАДЕН ОДНОС</a:t>
            </a:r>
            <a:endParaRPr/>
          </a:p>
        </p:txBody>
      </p:sp>
      <p:sp>
        <p:nvSpPr>
          <p:cNvPr id="846" name="TextShape 2"/>
          <p:cNvSpPr txBox="1"/>
          <p:nvPr/>
        </p:nvSpPr>
        <p:spPr>
          <a:xfrm>
            <a:off x="457200" y="1599840"/>
            <a:ext cx="403848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buSzPct val="65000"/>
              <a:buFont typeface="Wingdings" charset="2"/>
              <a:buChar char=""/>
            </a:pPr>
            <a:r>
              <a:rPr lang="mk-MK" sz="2000">
                <a:solidFill>
                  <a:srgbClr val="000000"/>
                </a:solidFill>
                <a:latin typeface="Arial"/>
              </a:rPr>
              <a:t>Нека          и              се две различни точки од една права. Произволна точка М ја дели отсечката               во однос                  </a:t>
            </a:r>
            <a:endParaRPr/>
          </a:p>
          <a:p>
            <a:pPr/>
            <a:endParaRPr/>
          </a:p>
          <a:p>
            <a:pPr>
              <a:buSzPct val="65000"/>
              <a:buFont typeface="Wingdings" charset="2"/>
              <a:buChar char=""/>
            </a:pPr>
            <a:r>
              <a:rPr lang="en-US" sz="2000">
                <a:solidFill>
                  <a:srgbClr val="000000"/>
                </a:solidFill>
                <a:latin typeface="Arial"/>
              </a:rPr>
              <a:t>q&gt;0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кога векторите                </a:t>
            </a:r>
            <a:endParaRPr/>
          </a:p>
          <a:p>
            <a:pPr/>
            <a:r>
              <a:rPr lang="mk-MK" sz="2000">
                <a:solidFill>
                  <a:srgbClr val="000000"/>
                </a:solidFill>
                <a:latin typeface="Arial"/>
              </a:rPr>
              <a:t>  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и                 имаат иста насока</a:t>
            </a:r>
            <a:endParaRPr/>
          </a:p>
          <a:p>
            <a:pPr/>
            <a:r>
              <a:rPr lang="mk-MK" sz="2000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q&lt;o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кога векторите            и</a:t>
            </a:r>
            <a:endParaRPr/>
          </a:p>
          <a:p>
            <a:pPr/>
            <a:r>
              <a:rPr lang="mk-MK" sz="2000">
                <a:solidFill>
                  <a:srgbClr val="000000"/>
                </a:solidFill>
                <a:latin typeface="Arial"/>
              </a:rPr>
              <a:t>                       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имаат спротивни насоки</a:t>
            </a:r>
            <a:endParaRPr/>
          </a:p>
        </p:txBody>
      </p:sp>
      <p:sp>
        <p:nvSpPr>
          <p:cNvPr id="847" name="Line 3"/>
          <p:cNvSpPr/>
          <p:nvPr/>
        </p:nvSpPr>
        <p:spPr>
          <a:xfrm>
            <a:off x="5580000" y="1844640"/>
            <a:ext cx="244800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48" name="Line 4"/>
          <p:cNvSpPr/>
          <p:nvPr/>
        </p:nvSpPr>
        <p:spPr>
          <a:xfrm flipV="1">
            <a:off x="6877080" y="1839600"/>
            <a:ext cx="1152360" cy="1017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49" name="Line 5"/>
          <p:cNvSpPr/>
          <p:nvPr/>
        </p:nvSpPr>
        <p:spPr>
          <a:xfrm flipH="1" flipV="1">
            <a:off x="5574960" y="1839600"/>
            <a:ext cx="1306440" cy="1017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0" name="Line 6"/>
          <p:cNvSpPr/>
          <p:nvPr/>
        </p:nvSpPr>
        <p:spPr>
          <a:xfrm flipV="1">
            <a:off x="6877080" y="1839600"/>
            <a:ext cx="358920" cy="1017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1" name="Line 7"/>
          <p:cNvSpPr/>
          <p:nvPr/>
        </p:nvSpPr>
        <p:spPr>
          <a:xfrm>
            <a:off x="5724360" y="1844640"/>
            <a:ext cx="158436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2" name="Line 8"/>
          <p:cNvSpPr/>
          <p:nvPr/>
        </p:nvSpPr>
        <p:spPr>
          <a:xfrm>
            <a:off x="5867280" y="3789360"/>
            <a:ext cx="18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3" name="Line 9"/>
          <p:cNvSpPr/>
          <p:nvPr/>
        </p:nvSpPr>
        <p:spPr>
          <a:xfrm>
            <a:off x="5867280" y="3645000"/>
            <a:ext cx="237672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4" name="Line 10"/>
          <p:cNvSpPr/>
          <p:nvPr/>
        </p:nvSpPr>
        <p:spPr>
          <a:xfrm flipV="1">
            <a:off x="6877080" y="3639960"/>
            <a:ext cx="1366920" cy="1162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5" name="Line 11"/>
          <p:cNvSpPr/>
          <p:nvPr/>
        </p:nvSpPr>
        <p:spPr>
          <a:xfrm flipH="1" flipV="1">
            <a:off x="5862240" y="3639960"/>
            <a:ext cx="1019160" cy="1162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6" name="Line 12"/>
          <p:cNvSpPr/>
          <p:nvPr/>
        </p:nvSpPr>
        <p:spPr>
          <a:xfrm>
            <a:off x="5867280" y="3645000"/>
            <a:ext cx="151308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7" name="Line 13"/>
          <p:cNvSpPr/>
          <p:nvPr/>
        </p:nvSpPr>
        <p:spPr>
          <a:xfrm flipV="1">
            <a:off x="6877080" y="3639960"/>
            <a:ext cx="503280" cy="1162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858" name="CustomShape 14"/>
          <p:cNvSpPr/>
          <p:nvPr/>
        </p:nvSpPr>
        <p:spPr>
          <a:xfrm>
            <a:off x="7074000" y="1432080"/>
            <a:ext cx="3711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mk-MK">
                <a:latin typeface="Arial"/>
              </a:rPr>
              <a:t>М</a:t>
            </a:r>
            <a:endParaRPr/>
          </a:p>
        </p:txBody>
      </p:sp>
      <p:sp>
        <p:nvSpPr>
          <p:cNvPr id="859" name="CustomShape 15"/>
          <p:cNvSpPr/>
          <p:nvPr/>
        </p:nvSpPr>
        <p:spPr>
          <a:xfrm>
            <a:off x="6713640" y="2800440"/>
            <a:ext cx="358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mk-MK">
                <a:latin typeface="Arial"/>
              </a:rPr>
              <a:t>О</a:t>
            </a:r>
            <a:endParaRPr/>
          </a:p>
        </p:txBody>
      </p:sp>
      <p:sp>
        <p:nvSpPr>
          <p:cNvPr id="860" name="CustomShape 16"/>
          <p:cNvSpPr/>
          <p:nvPr/>
        </p:nvSpPr>
        <p:spPr>
          <a:xfrm>
            <a:off x="8226360" y="3305160"/>
            <a:ext cx="3711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mk-MK">
                <a:latin typeface="Arial"/>
              </a:rPr>
              <a:t>М</a:t>
            </a:r>
            <a:endParaRPr/>
          </a:p>
        </p:txBody>
      </p:sp>
      <p:sp>
        <p:nvSpPr>
          <p:cNvPr id="861" name="CustomShape 17"/>
          <p:cNvSpPr/>
          <p:nvPr/>
        </p:nvSpPr>
        <p:spPr>
          <a:xfrm>
            <a:off x="6786720" y="4816440"/>
            <a:ext cx="358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mk-MK">
                <a:latin typeface="Arial"/>
              </a:rPr>
              <a:t>О</a:t>
            </a:r>
            <a:endParaRPr/>
          </a:p>
        </p:txBody>
      </p:sp>
    </p:spTree>
  </p:cSld>
  <p:timing>
    <p:tnLst>
      <p:par>
        <p:cTn id="172" dur="indefinite" restart="never" nodeType="tmRoot">
          <p:childTnLst>
            <p:seq>
              <p:cTn id="17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extShape 1"/>
          <p:cNvSpPr txBox="1"/>
          <p:nvPr/>
        </p:nvSpPr>
        <p:spPr>
          <a:xfrm>
            <a:off x="179280" y="259920"/>
            <a:ext cx="8229600" cy="66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2400">
                <a:latin typeface="Garamond"/>
              </a:rPr>
              <a:t>    </a:t>
            </a:r>
            <a:r>
              <a:rPr lang="mk-MK" sz="2400">
                <a:latin typeface="Garamond"/>
              </a:rPr>
              <a:t>ТЕОРЕМА1. Нека се дадени две точки                      и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                    Ако точката М ја дели отсечката          во однос 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     </a:t>
            </a:r>
            <a:r>
              <a:rPr lang="en-US" sz="2400">
                <a:latin typeface="Garamond"/>
              </a:rPr>
              <a:t>q </a:t>
            </a:r>
            <a:r>
              <a:rPr lang="mk-MK" sz="2400">
                <a:latin typeface="Garamond"/>
              </a:rPr>
              <a:t>, тогаш 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    Доказ. Ако        и        се радиус вектори на точките       и          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    а        е радиусвектор на точката М.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О д                 добиваме дека                           од каде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
</a:t>
            </a:r>
            <a:r>
              <a:rPr lang="mk-MK" sz="2400">
                <a:latin typeface="Garamond"/>
              </a:rPr>
              <a:t>                                                   т.е.</a:t>
            </a:r>
            <a:endParaRPr/>
          </a:p>
        </p:txBody>
      </p:sp>
    </p:spTree>
  </p:cSld>
  <p:timing>
    <p:tnLst>
      <p:par>
        <p:cTn id="174" dur="indefinite" restart="never" nodeType="tmRoot">
          <p:childTnLst>
            <p:seq>
              <p:cTn id="17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/>
            <a:r>
              <a:rPr lang="mk-MK" sz="2800">
                <a:latin typeface="Garamond"/>
              </a:rPr>
              <a:t>СРЕДИШНА ТОЧКА</a:t>
            </a:r>
            <a:endParaRPr/>
          </a:p>
        </p:txBody>
      </p:sp>
      <p:sp>
        <p:nvSpPr>
          <p:cNvPr id="864" name="TextShape 2"/>
          <p:cNvSpPr txBox="1"/>
          <p:nvPr/>
        </p:nvSpPr>
        <p:spPr>
          <a:xfrm>
            <a:off x="456840" y="1599840"/>
            <a:ext cx="821844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buSzPct val="65000"/>
              <a:buFont typeface="Wingdings" charset="2"/>
              <a:buChar char=""/>
            </a:pPr>
            <a:r>
              <a:rPr lang="mk-MK" sz="2000">
                <a:solidFill>
                  <a:srgbClr val="000000"/>
                </a:solidFill>
                <a:latin typeface="Arial"/>
              </a:rPr>
              <a:t>Ако точката М е средина на отсечката                   тогаш</a:t>
            </a:r>
            <a:endParaRPr/>
          </a:p>
          <a:p>
            <a:pPr/>
            <a:r>
              <a:rPr lang="mk-MK" sz="200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q=1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и радиус векторот на точката М е определен со релацијата</a:t>
            </a:r>
            <a:endParaRPr/>
          </a:p>
          <a:p>
            <a:pPr/>
            <a:endParaRPr/>
          </a:p>
          <a:p>
            <a:pPr/>
            <a:endParaRPr/>
          </a:p>
          <a:p>
            <a:pPr/>
            <a:r>
              <a:rPr lang="mk-MK" sz="2000">
                <a:solidFill>
                  <a:srgbClr val="000000"/>
                </a:solidFill>
                <a:latin typeface="Arial"/>
              </a:rPr>
              <a:t>   </a:t>
            </a:r>
            <a:r>
              <a:rPr lang="mk-MK" sz="2000">
                <a:solidFill>
                  <a:srgbClr val="000000"/>
                </a:solidFill>
                <a:latin typeface="Arial"/>
              </a:rPr>
              <a:t>Координатите на средишната точка М на отсечката           се</a:t>
            </a:r>
            <a:endParaRPr/>
          </a:p>
        </p:txBody>
      </p:sp>
    </p:spTree>
  </p:cSld>
  <p:transition>
    <p:strips dir="lu"/>
  </p:transition>
  <p:timing>
    <p:tnLst>
      <p:par>
        <p:cTn id="176" dur="indefinite" restart="never" nodeType="tmRoot">
          <p:childTnLst>
            <p:seq>
              <p:cTn id="177" dur="indefinite" nodeType="mainSeq">
                <p:childTnLst>
                  <p:par>
                    <p:cTn id="178" dur="indefinite" fill="hold">
                      <p:stCondLst>
                        <p:cond delay="0"/>
                      </p:stCondLst>
                      <p:childTnLst>
                        <p:par>
                          <p:cTn id="179" dur="indefinite" fill="hold">
                            <p:stCondLst>
                              <p:cond delay="0"/>
                            </p:stCondLst>
                            <p:childTnLst/>
                          </p:cTn>
                        </p:par>
                      </p:childTnLst>
                    </p:cTn>
                  </p:par>
                  <p:par>
                    <p:cTn id="180" dur="indefinite" fill="hold">
                      <p:stCondLst>
                        <p:cond delay="indefinite"/>
                      </p:stCondLst>
                      <p:childTnLst>
                        <p:par>
                          <p:cTn id="181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82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dur="indefinite" fill="hold">
                      <p:stCondLst>
                        <p:cond delay="indefinite"/>
                      </p:stCondLst>
                      <p:childTnLst>
                        <p:par>
                          <p:cTn id="18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87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6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61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dur="indefinite" fill="hold">
                      <p:stCondLst>
                        <p:cond delay="indefinite"/>
                      </p:stCondLst>
                      <p:childTnLst>
                        <p:par>
                          <p:cTn id="191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92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127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127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extShape 1"/>
          <p:cNvSpPr txBox="1"/>
          <p:nvPr/>
        </p:nvSpPr>
        <p:spPr>
          <a:xfrm>
            <a:off x="468000" y="259920"/>
            <a:ext cx="8156520" cy="108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r>
              <a:rPr lang="mk-MK" sz="2800">
                <a:latin typeface="Arial"/>
              </a:rPr>
              <a:t>ЦЕЛ НА АНАЛИТИЧКАТА ГЕОМЕТРИЈА </a:t>
            </a:r>
            <a:endParaRPr/>
          </a:p>
        </p:txBody>
      </p:sp>
      <p:sp>
        <p:nvSpPr>
          <p:cNvPr id="773" name="TextShape 2"/>
          <p:cNvSpPr txBox="1"/>
          <p:nvPr/>
        </p:nvSpPr>
        <p:spPr>
          <a:xfrm>
            <a:off x="395280" y="1628280"/>
            <a:ext cx="8229600" cy="453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90000"/>
              </a:lnSpc>
            </a:pPr>
            <a:r>
              <a:rPr lang="mk-MK" sz="3200">
                <a:latin typeface="Verdana"/>
              </a:rPr>
              <a:t>   </a:t>
            </a:r>
            <a:r>
              <a:rPr lang="mk-MK" sz="2400">
                <a:latin typeface="Verdana"/>
              </a:rPr>
              <a:t>Проучување на геометриски објекти преку алгебарски приказ и анализа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mk-MK" sz="2400">
                <a:latin typeface="Verdana"/>
              </a:rPr>
              <a:t>	</a:t>
            </a:r>
            <a:r>
              <a:rPr lang="mk-MK" sz="2400">
                <a:latin typeface="Verdana"/>
              </a:rPr>
              <a:t>Две основни задачи</a:t>
            </a:r>
            <a:endParaRPr/>
          </a:p>
          <a:p>
            <a:pPr>
              <a:lnSpc>
                <a:spcPct val="90000"/>
              </a:lnSpc>
            </a:pPr>
            <a:r>
              <a:rPr lang="mk-MK" sz="2400">
                <a:latin typeface="Verdana"/>
              </a:rPr>
              <a:t>	</a:t>
            </a:r>
            <a:r>
              <a:rPr lang="mk-MK" sz="2400">
                <a:latin typeface="Verdana"/>
              </a:rPr>
              <a:t>1. ако е дадено множество точки во рамнина или простор дефинирано со одредени геометриски својства – да се состави неговата алгебарска равенка</a:t>
            </a:r>
            <a:endParaRPr/>
          </a:p>
          <a:p>
            <a:pPr>
              <a:lnSpc>
                <a:spcPct val="90000"/>
              </a:lnSpc>
            </a:pPr>
            <a:r>
              <a:rPr lang="mk-MK" sz="2400">
                <a:latin typeface="Verdana"/>
              </a:rPr>
              <a:t>	</a:t>
            </a:r>
            <a:r>
              <a:rPr lang="mk-MK" sz="2400">
                <a:latin typeface="Verdana"/>
              </a:rPr>
              <a:t>2. ако е дадена алгебарска равенка што ги содржи координатите на точките како променливи – да се конструира нејзиниот графички приказ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CustomShape 1"/>
          <p:cNvSpPr/>
          <p:nvPr/>
        </p:nvSpPr>
        <p:spPr>
          <a:xfrm>
            <a:off x="250920" y="620640"/>
            <a:ext cx="8893080" cy="497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mk-MK" sz="2000">
                <a:solidFill>
                  <a:srgbClr val="006633"/>
                </a:solidFill>
                <a:latin typeface="Garamond"/>
              </a:rPr>
              <a:t>       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      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Пример1. Координатите на точките Р и </a:t>
            </a:r>
            <a:r>
              <a:rPr lang="en-US" sz="2000">
                <a:solidFill>
                  <a:srgbClr val="006633"/>
                </a:solidFill>
                <a:latin typeface="Garamond"/>
              </a:rPr>
              <a:t>Q 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кои отсечката  АВ ја делат на три еднакви дела, ако А(3,-2,1) и В(0,2,-5) се добиваат на следниот начин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  Од условот на задачата имаме 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   Тогаш од Теорема1 следува дека 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                                                   и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    Задача1.  Определи ги координатите на тежиштето на триаголникотАВС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
</a:t>
            </a:r>
            <a:r>
              <a:rPr lang="mk-MK" sz="2000">
                <a:solidFill>
                  <a:srgbClr val="006633"/>
                </a:solidFill>
                <a:latin typeface="Garamond"/>
              </a:rPr>
              <a:t>   чии темиња имаат координати А(3,-2,1), В(4,0,3) и С(-2,6,5)</a:t>
            </a:r>
            <a:endParaRPr/>
          </a:p>
        </p:txBody>
      </p:sp>
    </p:spTree>
  </p:cSld>
  <p:timing>
    <p:tnLst>
      <p:par>
        <p:cTn id="195" dur="indefinite" restart="never" nodeType="tmRoot">
          <p:childTnLst>
            <p:seq>
              <p:cTn id="196" dur="indefinite" nodeType="mainSeq">
                <p:childTnLst>
                  <p:par>
                    <p:cTn id="197" dur="indefinite" fill="hold">
                      <p:stCondLst>
                        <p:cond delay="0"/>
                      </p:stCondLst>
                      <p:childTnLst>
                        <p:par>
                          <p:cTn id="19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99" dur="indefinite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3" dur="500" fill="hold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3200">
                <a:latin typeface="Garamond"/>
              </a:rPr>
              <a:t>За домашна работа</a:t>
            </a:r>
            <a:endParaRPr/>
          </a:p>
        </p:txBody>
      </p:sp>
      <p:sp>
        <p:nvSpPr>
          <p:cNvPr id="867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buSzPct val="65000"/>
              <a:buFont typeface="Wingdings" charset="2"/>
              <a:buChar char=""/>
            </a:pPr>
            <a:r>
              <a:rPr lang="mk-MK" sz="2800">
                <a:latin typeface="Arial"/>
              </a:rPr>
              <a:t>На страна 83 од учебник, задачи 3,4 и 5 </a:t>
            </a:r>
            <a:endParaRPr/>
          </a:p>
          <a:p>
            <a:pPr>
              <a:buSzPct val="65000"/>
              <a:buFont typeface="Wingdings" charset="2"/>
              <a:buChar char=""/>
            </a:pPr>
            <a:r>
              <a:rPr lang="mk-MK" sz="2800">
                <a:latin typeface="Arial"/>
              </a:rPr>
              <a:t>На страна 86 задачи 4 , 5 и 6.</a:t>
            </a:r>
            <a:endParaRPr/>
          </a:p>
        </p:txBody>
      </p:sp>
    </p:spTree>
  </p:cSld>
  <p:timing>
    <p:tnLst>
      <p:par>
        <p:cTn id="204" dur="indefinite" restart="never" nodeType="tmRoot">
          <p:childTnLst>
            <p:seq>
              <p:cTn id="20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3600">
                <a:latin typeface="Garamond"/>
              </a:rPr>
              <a:t>БЛАГОДАРАМ НА ВНИМАНИЕТО</a:t>
            </a:r>
            <a:endParaRPr/>
          </a:p>
        </p:txBody>
      </p:sp>
      <p:pic>
        <p:nvPicPr>
          <p:cNvPr id="869" name="" descr=""/>
          <p:cNvPicPr/>
          <p:nvPr/>
        </p:nvPicPr>
        <p:blipFill>
          <a:blip r:embed="rId1"/>
          <a:stretch/>
        </p:blipFill>
        <p:spPr>
          <a:xfrm>
            <a:off x="1981080" y="1946160"/>
            <a:ext cx="5181840" cy="383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6" dur="indefinite" restart="never" nodeType="tmRoot">
          <p:childTnLst>
            <p:seq>
              <p:cTn id="207" dur="indefinite" nodeType="mainSeq">
                <p:childTnLst>
                  <p:par>
                    <p:cTn id="208" dur="indefinite" fill="hold">
                      <p:stCondLst>
                        <p:cond delay="0"/>
                      </p:stCondLst>
                      <p:childTnLst>
                        <p:par>
                          <p:cTn id="209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10" dur="indefinite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dur="indefinite" fill="hold">
                      <p:stCondLst>
                        <p:cond delay="indefinite"/>
                      </p:stCondLst>
                      <p:childTnLst>
                        <p:par>
                          <p:cTn id="21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16" dur="indefinite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extShape 1"/>
          <p:cNvSpPr txBox="1"/>
          <p:nvPr/>
        </p:nvSpPr>
        <p:spPr>
          <a:xfrm>
            <a:off x="457200" y="277920"/>
            <a:ext cx="8229600" cy="94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/>
            <a:r>
              <a:rPr lang="mk-MK" sz="2800">
                <a:latin typeface="Garamond"/>
              </a:rPr>
              <a:t>Основните врски меѓу алгебрата и геометријата се</a:t>
            </a:r>
            <a:endParaRPr/>
          </a:p>
        </p:txBody>
      </p:sp>
      <p:sp>
        <p:nvSpPr>
          <p:cNvPr id="775" name="TextShape 2"/>
          <p:cNvSpPr txBox="1"/>
          <p:nvPr/>
        </p:nvSpPr>
        <p:spPr>
          <a:xfrm>
            <a:off x="457200" y="1599840"/>
            <a:ext cx="403848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buSzPct val="65000"/>
              <a:buFont typeface="Wingdings" charset="2"/>
              <a:buChar char=""/>
            </a:pPr>
            <a:r>
              <a:rPr lang="mk-MK" sz="2600">
                <a:solidFill>
                  <a:srgbClr val="000000"/>
                </a:solidFill>
                <a:latin typeface="Arial"/>
              </a:rPr>
              <a:t>Алгебарски</a:t>
            </a:r>
            <a:endParaRPr/>
          </a:p>
          <a:p>
            <a:pPr/>
            <a:r>
              <a:rPr lang="mk-MK" sz="2600">
                <a:solidFill>
                  <a:srgbClr val="000000"/>
                </a:solidFill>
                <a:latin typeface="Arial"/>
              </a:rPr>
              <a:t> </a:t>
            </a:r>
            <a:r>
              <a:rPr lang="mk-MK" sz="2600">
                <a:solidFill>
                  <a:srgbClr val="000000"/>
                </a:solidFill>
                <a:latin typeface="Arial"/>
              </a:rPr>
              <a:t>1.(</a:t>
            </a:r>
            <a:r>
              <a:rPr lang="en-US" sz="2600">
                <a:solidFill>
                  <a:srgbClr val="000000"/>
                </a:solidFill>
                <a:latin typeface="Arial"/>
              </a:rPr>
              <a:t>x,y,z) </a:t>
            </a:r>
            <a:r>
              <a:rPr lang="mk-MK" sz="2600">
                <a:solidFill>
                  <a:srgbClr val="000000"/>
                </a:solidFill>
                <a:latin typeface="Arial"/>
              </a:rPr>
              <a:t>подредена тројка реални броеви</a:t>
            </a:r>
            <a:endParaRPr/>
          </a:p>
          <a:p>
            <a:pPr/>
            <a:r>
              <a:rPr lang="mk-MK" sz="2600">
                <a:solidFill>
                  <a:srgbClr val="000000"/>
                </a:solidFill>
                <a:latin typeface="Arial"/>
              </a:rPr>
              <a:t> </a:t>
            </a:r>
            <a:r>
              <a:rPr lang="mk-MK" sz="2600">
                <a:solidFill>
                  <a:srgbClr val="000000"/>
                </a:solidFill>
                <a:latin typeface="Arial"/>
              </a:rPr>
              <a:t>2.Линеарна равенка со три променливи</a:t>
            </a:r>
            <a:endParaRPr/>
          </a:p>
          <a:p>
            <a:pPr/>
            <a:r>
              <a:rPr lang="mk-MK" sz="2600">
                <a:solidFill>
                  <a:srgbClr val="000000"/>
                </a:solidFill>
                <a:latin typeface="Arial"/>
              </a:rPr>
              <a:t> </a:t>
            </a:r>
            <a:r>
              <a:rPr lang="mk-MK" sz="2600">
                <a:solidFill>
                  <a:srgbClr val="000000"/>
                </a:solidFill>
                <a:latin typeface="Arial"/>
              </a:rPr>
              <a:t>3.Подредена тројка броеви (</a:t>
            </a:r>
            <a:r>
              <a:rPr lang="en-US" sz="2600">
                <a:solidFill>
                  <a:srgbClr val="000000"/>
                </a:solidFill>
                <a:latin typeface="Arial"/>
              </a:rPr>
              <a:t>x,y,z)</a:t>
            </a:r>
            <a:r>
              <a:rPr lang="mk-MK" sz="2600">
                <a:solidFill>
                  <a:srgbClr val="000000"/>
                </a:solidFill>
                <a:latin typeface="Arial"/>
              </a:rPr>
              <a:t> бројно ја задоволува линеарната равенка со три променливи</a:t>
            </a:r>
            <a:endParaRPr/>
          </a:p>
        </p:txBody>
      </p:sp>
      <p:sp>
        <p:nvSpPr>
          <p:cNvPr id="776" name="TextShape 3"/>
          <p:cNvSpPr txBox="1"/>
          <p:nvPr/>
        </p:nvSpPr>
        <p:spPr>
          <a:xfrm>
            <a:off x="4648320" y="1599840"/>
            <a:ext cx="403848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SzPct val="65000"/>
              <a:buFont typeface="Wingdings" charset="2"/>
              <a:buChar char=""/>
            </a:pP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Геометриски</a:t>
            </a:r>
            <a:endParaRPr/>
          </a:p>
          <a:p>
            <a:pPr>
              <a:lnSpc>
                <a:spcPct val="100000"/>
              </a:lnSpc>
            </a:pP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1. Точка со координати</a:t>
            </a:r>
            <a:endParaRPr/>
          </a:p>
          <a:p>
            <a:pPr>
              <a:lnSpc>
                <a:spcPct val="100000"/>
              </a:lnSpc>
            </a:pP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"/>
                <a:ea typeface="DejaVu Sans"/>
              </a:rPr>
              <a:t>x,y </a:t>
            </a: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 и</a:t>
            </a:r>
            <a:r>
              <a:rPr lang="en-US" sz="2600">
                <a:solidFill>
                  <a:srgbClr val="000000"/>
                </a:solidFill>
                <a:latin typeface="Arial"/>
                <a:ea typeface="DejaVu Sans"/>
              </a:rPr>
              <a:t>  z</a:t>
            </a:r>
            <a:endParaRPr/>
          </a:p>
          <a:p>
            <a:pPr>
              <a:lnSpc>
                <a:spcPct val="100000"/>
              </a:lnSpc>
            </a:pP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2.Права или рамнина</a:t>
            </a:r>
            <a:endParaRPr/>
          </a:p>
          <a:p>
            <a:pPr>
              <a:lnSpc>
                <a:spcPct val="100000"/>
              </a:lnSpc>
            </a:pP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како множество точки</a:t>
            </a:r>
            <a:endParaRPr/>
          </a:p>
          <a:p>
            <a:pPr>
              <a:lnSpc>
                <a:spcPct val="100000"/>
              </a:lnSpc>
            </a:pP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3.ТочкатаТ со координати(</a:t>
            </a:r>
            <a:r>
              <a:rPr lang="en-US" sz="2600">
                <a:solidFill>
                  <a:srgbClr val="000000"/>
                </a:solidFill>
                <a:latin typeface="Arial"/>
                <a:ea typeface="DejaVu Sans"/>
              </a:rPr>
              <a:t>x,y,z) </a:t>
            </a:r>
            <a:r>
              <a:rPr lang="mk-MK" sz="2600">
                <a:solidFill>
                  <a:srgbClr val="000000"/>
                </a:solidFill>
                <a:latin typeface="Arial"/>
                <a:ea typeface="DejaVu Sans"/>
              </a:rPr>
              <a:t>лежи на правата или рамнината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dur="indefinite" fill="hold">
                      <p:stCondLst>
                        <p:cond delay="0"/>
                      </p:stCondLst>
                      <p:childTnLst>
                        <p:par>
                          <p:cTn id="2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1" dur="indefinite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2000" fill="hold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dur="indefinite" fill="hold">
                      <p:stCondLst>
                        <p:cond delay="indefinite"/>
                      </p:stCondLst>
                      <p:childTnLst>
                        <p:par>
                          <p:cTn id="2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6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2000" fill="hold"/>
                                        <p:tgtEl>
                                          <p:spTgt spid="775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dur="indefinite" fill="hold">
                      <p:stCondLst>
                        <p:cond delay="indefinite"/>
                      </p:stCondLst>
                      <p:childTnLst>
                        <p:par>
                          <p:cTn id="3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1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11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2000" fill="hold"/>
                                        <p:tgtEl>
                                          <p:spTgt spid="775">
                                            <p:txEl>
                                              <p:pRg st="11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dur="indefinite" fill="hold">
                      <p:stCondLst>
                        <p:cond delay="indefinite"/>
                      </p:stCondLst>
                      <p:childTnLst>
                        <p:par>
                          <p:cTn id="3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6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53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2000" fill="hold"/>
                                        <p:tgtEl>
                                          <p:spTgt spid="775">
                                            <p:txEl>
                                              <p:pRg st="53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dur="indefinite" fill="hold">
                      <p:stCondLst>
                        <p:cond delay="indefinite"/>
                      </p:stCondLst>
                      <p:childTnLst>
                        <p:par>
                          <p:cTn id="4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1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9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2000" fill="hold"/>
                                        <p:tgtEl>
                                          <p:spTgt spid="775">
                                            <p:txEl>
                                              <p:pRg st="91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dur="indefinite" fill="hold">
                      <p:stCondLst>
                        <p:cond delay="indefinite"/>
                      </p:stCondLst>
                      <p:childTnLst>
                        <p:par>
                          <p:cTn id="4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6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2000" fill="hold"/>
                                        <p:tgtEl>
                                          <p:spTgt spid="77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dur="indefinite" fill="hold">
                      <p:stCondLst>
                        <p:cond delay="indefinite"/>
                      </p:stCondLst>
                      <p:childTnLst>
                        <p:par>
                          <p:cTn id="5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1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12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2000" fill="hold"/>
                                        <p:tgtEl>
                                          <p:spTgt spid="776">
                                            <p:txEl>
                                              <p:pRg st="12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dur="indefinite" fill="hold">
                      <p:stCondLst>
                        <p:cond delay="indefinite"/>
                      </p:stCondLst>
                      <p:childTnLst>
                        <p:par>
                          <p:cTn id="5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6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2000" fill="hold"/>
                                        <p:tgtEl>
                                          <p:spTgt spid="776">
                                            <p:txEl>
                                              <p:pRg st="37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dur="indefinite" fill="hold">
                      <p:stCondLst>
                        <p:cond delay="indefinite"/>
                      </p:stCondLst>
                      <p:childTnLst>
                        <p:par>
                          <p:cTn id="6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61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4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2000" fill="hold"/>
                                        <p:tgtEl>
                                          <p:spTgt spid="776">
                                            <p:txEl>
                                              <p:pRg st="4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dur="indefinite" fill="hold">
                      <p:stCondLst>
                        <p:cond delay="indefinite"/>
                      </p:stCondLst>
                      <p:childTnLst>
                        <p:par>
                          <p:cTn id="6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66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71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2000" fill="hold"/>
                                        <p:tgtEl>
                                          <p:spTgt spid="776">
                                            <p:txEl>
                                              <p:pRg st="71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dur="indefinite" fill="hold">
                      <p:stCondLst>
                        <p:cond delay="indefinite"/>
                      </p:stCondLst>
                      <p:childTnLst>
                        <p:par>
                          <p:cTn id="7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71" dur="indefinite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92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2000" fill="hold"/>
                                        <p:tgtEl>
                                          <p:spTgt spid="776">
                                            <p:txEl>
                                              <p:pRg st="92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4200">
                <a:latin typeface="Garamond"/>
              </a:rPr>
              <a:t>Конус</a:t>
            </a:r>
            <a:endParaRPr/>
          </a:p>
        </p:txBody>
      </p:sp>
      <p:pic>
        <p:nvPicPr>
          <p:cNvPr id="778" name="" descr=""/>
          <p:cNvPicPr/>
          <p:nvPr/>
        </p:nvPicPr>
        <p:blipFill>
          <a:blip r:embed="rId1"/>
          <a:stretch/>
        </p:blipFill>
        <p:spPr>
          <a:xfrm>
            <a:off x="1835280" y="1600200"/>
            <a:ext cx="5473440" cy="453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dur="indefinite" fill="hold">
                      <p:stCondLst>
                        <p:cond delay="0"/>
                      </p:stCondLst>
                      <p:childTnLst>
                        <p:par>
                          <p:cTn id="77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78" dur="indefinite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dur="indefinite" fill="hold">
                      <p:stCondLst>
                        <p:cond delay="indefinite"/>
                      </p:stCondLst>
                      <p:childTnLst>
                        <p:par>
                          <p:cTn id="83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84" dur="indefinite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3600">
                <a:latin typeface="Garamond"/>
              </a:rPr>
              <a:t>ПРЕСЕЧЕН КОНУС</a:t>
            </a:r>
            <a:endParaRPr/>
          </a:p>
        </p:txBody>
      </p:sp>
      <p:pic>
        <p:nvPicPr>
          <p:cNvPr id="780" name="" descr=""/>
          <p:cNvPicPr/>
          <p:nvPr/>
        </p:nvPicPr>
        <p:blipFill>
          <a:blip r:embed="rId1"/>
          <a:stretch/>
        </p:blipFill>
        <p:spPr>
          <a:xfrm>
            <a:off x="2828880" y="2336760"/>
            <a:ext cx="3486240" cy="305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dur="indefinite" fill="hold">
                      <p:stCondLst>
                        <p:cond delay="0"/>
                      </p:stCondLst>
                      <p:childTnLst>
                        <p:par>
                          <p:cTn id="91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2" dur="indefinite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dur="indefinite" fill="hold">
                      <p:stCondLst>
                        <p:cond delay="indefinite"/>
                      </p:stCondLst>
                      <p:childTnLst>
                        <p:par>
                          <p:cTn id="97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8" dur="indefinite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4200">
                <a:latin typeface="Garamond"/>
              </a:rPr>
              <a:t>КОНУСЕН ПРЕСЕК</a:t>
            </a:r>
            <a:endParaRPr/>
          </a:p>
        </p:txBody>
      </p:sp>
      <p:pic>
        <p:nvPicPr>
          <p:cNvPr id="782" name="" descr=""/>
          <p:cNvPicPr/>
          <p:nvPr/>
        </p:nvPicPr>
        <p:blipFill>
          <a:blip r:embed="rId1"/>
          <a:stretch/>
        </p:blipFill>
        <p:spPr>
          <a:xfrm>
            <a:off x="1835280" y="1484280"/>
            <a:ext cx="3611520" cy="439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dur="indefinite" fill="hold">
                      <p:stCondLst>
                        <p:cond delay="0"/>
                      </p:stCondLst>
                      <p:childTnLst>
                        <p:par>
                          <p:cTn id="10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06" dur="indefinite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dur="indefinite" fill="hold">
                      <p:stCondLst>
                        <p:cond delay="indefinite"/>
                      </p:stCondLst>
                      <p:childTnLst>
                        <p:par>
                          <p:cTn id="111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12" dur="indefinite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3200">
                <a:latin typeface="Garamond"/>
              </a:rPr>
              <a:t>ПРЕСЕК НА КОНУСНА ПОВРШИНА СО РАМНИНА</a:t>
            </a:r>
            <a:endParaRPr/>
          </a:p>
        </p:txBody>
      </p:sp>
      <p:pic>
        <p:nvPicPr>
          <p:cNvPr id="784" name="" descr=""/>
          <p:cNvPicPr/>
          <p:nvPr/>
        </p:nvPicPr>
        <p:blipFill>
          <a:blip r:embed="rId1"/>
          <a:stretch/>
        </p:blipFill>
        <p:spPr>
          <a:xfrm>
            <a:off x="2627280" y="1700280"/>
            <a:ext cx="3579840" cy="383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6" dur="indefinite" restart="never" nodeType="tmRoot">
          <p:childTnLst>
            <p:seq>
              <p:cTn id="1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4200">
                <a:latin typeface="Garamond"/>
              </a:rPr>
              <a:t>ТОПКА                    </a:t>
            </a:r>
            <a:endParaRPr/>
          </a:p>
        </p:txBody>
      </p:sp>
      <p:pic>
        <p:nvPicPr>
          <p:cNvPr id="786" name="" descr=""/>
          <p:cNvPicPr/>
          <p:nvPr/>
        </p:nvPicPr>
        <p:blipFill>
          <a:blip r:embed="rId1"/>
          <a:stretch/>
        </p:blipFill>
        <p:spPr>
          <a:xfrm>
            <a:off x="457200" y="1674720"/>
            <a:ext cx="4038480" cy="438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8" dur="indefinite" restart="never" nodeType="tmRoot">
          <p:childTnLst>
            <p:seq>
              <p:cTn id="1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TextShape 1"/>
          <p:cNvSpPr txBox="1"/>
          <p:nvPr/>
        </p:nvSpPr>
        <p:spPr>
          <a:xfrm>
            <a:off x="324000" y="47628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lang="mk-MK" sz="3200">
                <a:latin typeface="Garamond"/>
              </a:rPr>
              <a:t>ТЕЛО ФОРМИРАНО СО СЛОЖЕНО ДВИЖЕЊЕ</a:t>
            </a:r>
            <a:endParaRPr/>
          </a:p>
        </p:txBody>
      </p:sp>
      <p:pic>
        <p:nvPicPr>
          <p:cNvPr id="788" name="" descr=""/>
          <p:cNvPicPr/>
          <p:nvPr/>
        </p:nvPicPr>
        <p:blipFill>
          <a:blip r:embed="rId1"/>
          <a:stretch/>
        </p:blipFill>
        <p:spPr>
          <a:xfrm>
            <a:off x="1979640" y="1916280"/>
            <a:ext cx="4897440" cy="367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0" dur="indefinite" restart="never" nodeType="tmRoot">
          <p:childTnLst>
            <p:seq>
              <p:cTn id="1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45742</TotalTime>
  <Application>LibreOffice/4.4.1.2$Windows_x86 LibreOffice_project/45e2de17089c24a1fa810c8f975a7171ba4cd432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2006-02-28T23:39:00Z</dcterms:created>
  <dc:creator>Filip</dc:creator>
  <dc:language>mk-MK</dc:language>
  <dcterms:modified xsi:type="dcterms:W3CDTF">2017-05-22T00:23:56Z</dcterms:modified>
  <cp:revision>66</cp:revision>
  <dc:title> ТОЧКА, ПРАВА И РАМНИНА ВО ПРОСТОР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